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7" r:id="rId3"/>
  </p:sldMasterIdLst>
  <p:notesMasterIdLst>
    <p:notesMasterId r:id="rId11"/>
  </p:notesMasterIdLst>
  <p:handoutMasterIdLst>
    <p:handoutMasterId r:id="rId12"/>
  </p:handoutMasterIdLst>
  <p:sldIdLst>
    <p:sldId id="337" r:id="rId4"/>
    <p:sldId id="297" r:id="rId5"/>
    <p:sldId id="323" r:id="rId6"/>
    <p:sldId id="324" r:id="rId7"/>
    <p:sldId id="305" r:id="rId8"/>
    <p:sldId id="325" r:id="rId9"/>
    <p:sldId id="3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2"/>
    <a:srgbClr val="DAF3FE"/>
    <a:srgbClr val="BEDAF2"/>
    <a:srgbClr val="FFF1E1"/>
    <a:srgbClr val="F3E5F5"/>
    <a:srgbClr val="227AC0"/>
    <a:srgbClr val="A8A8A8"/>
    <a:srgbClr val="DEEBF7"/>
    <a:srgbClr val="0563C1"/>
    <a:srgbClr val="3C6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360" autoAdjust="0"/>
  </p:normalViewPr>
  <p:slideViewPr>
    <p:cSldViewPr snapToGrid="0">
      <p:cViewPr varScale="1">
        <p:scale>
          <a:sx n="61" d="100"/>
          <a:sy n="61" d="100"/>
        </p:scale>
        <p:origin x="85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DEA34-AAF7-4690-87D9-7265447B0BF8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B24734D-B035-4A5B-89F5-964F303CBC4D}">
      <dgm:prSet phldrT="[Text]" phldr="1"/>
      <dgm:spPr/>
      <dgm:t>
        <a:bodyPr/>
        <a:lstStyle/>
        <a:p>
          <a:endParaRPr lang="en-US" dirty="0"/>
        </a:p>
      </dgm:t>
    </dgm:pt>
    <dgm:pt modelId="{EBFCC540-0AF6-47B9-8360-F6E573EF7B3E}" type="parTrans" cxnId="{19C6585C-9219-47E9-A142-10894CAEAF88}">
      <dgm:prSet/>
      <dgm:spPr/>
      <dgm:t>
        <a:bodyPr/>
        <a:lstStyle/>
        <a:p>
          <a:endParaRPr lang="en-US"/>
        </a:p>
      </dgm:t>
    </dgm:pt>
    <dgm:pt modelId="{5BE30E07-4B9D-47FB-ACDB-D5EF6AD49711}" type="sibTrans" cxnId="{19C6585C-9219-47E9-A142-10894CAEAF88}">
      <dgm:prSet/>
      <dgm:spPr/>
      <dgm:t>
        <a:bodyPr/>
        <a:lstStyle/>
        <a:p>
          <a:endParaRPr lang="en-US"/>
        </a:p>
      </dgm:t>
    </dgm:pt>
    <dgm:pt modelId="{73D325AE-B148-4BDD-A5D9-EBB1B8FECF44}">
      <dgm:prSet phldrT="[Text]" phldr="1"/>
      <dgm:spPr/>
      <dgm:t>
        <a:bodyPr/>
        <a:lstStyle/>
        <a:p>
          <a:endParaRPr lang="en-US" dirty="0"/>
        </a:p>
      </dgm:t>
    </dgm:pt>
    <dgm:pt modelId="{74F4C75D-4182-4568-AE00-209FBE334D74}" type="parTrans" cxnId="{BB550CE3-4DE4-453A-8647-4E5DE4075876}">
      <dgm:prSet/>
      <dgm:spPr/>
      <dgm:t>
        <a:bodyPr/>
        <a:lstStyle/>
        <a:p>
          <a:endParaRPr lang="en-US"/>
        </a:p>
      </dgm:t>
    </dgm:pt>
    <dgm:pt modelId="{E88C7E12-D157-489C-BAF3-973A04B9CE4F}" type="sibTrans" cxnId="{BB550CE3-4DE4-453A-8647-4E5DE4075876}">
      <dgm:prSet/>
      <dgm:spPr/>
      <dgm:t>
        <a:bodyPr/>
        <a:lstStyle/>
        <a:p>
          <a:endParaRPr lang="en-US"/>
        </a:p>
      </dgm:t>
    </dgm:pt>
    <dgm:pt modelId="{7F6DB3CA-31C4-470E-A394-939C4AC30785}">
      <dgm:prSet phldrT="[Text]" phldr="1"/>
      <dgm:spPr/>
      <dgm:t>
        <a:bodyPr/>
        <a:lstStyle/>
        <a:p>
          <a:endParaRPr lang="en-US" dirty="0"/>
        </a:p>
      </dgm:t>
    </dgm:pt>
    <dgm:pt modelId="{FDB0BB59-7D98-489E-804C-79B093447769}" type="parTrans" cxnId="{86E6E883-D66D-4F60-BC2A-BC3C7A3164FC}">
      <dgm:prSet/>
      <dgm:spPr/>
      <dgm:t>
        <a:bodyPr/>
        <a:lstStyle/>
        <a:p>
          <a:endParaRPr lang="en-US"/>
        </a:p>
      </dgm:t>
    </dgm:pt>
    <dgm:pt modelId="{0B2729DD-F068-4E4A-B520-BE819D001ADA}" type="sibTrans" cxnId="{86E6E883-D66D-4F60-BC2A-BC3C7A3164FC}">
      <dgm:prSet/>
      <dgm:spPr/>
      <dgm:t>
        <a:bodyPr/>
        <a:lstStyle/>
        <a:p>
          <a:endParaRPr lang="en-US"/>
        </a:p>
      </dgm:t>
    </dgm:pt>
    <dgm:pt modelId="{A73AFFB0-13AC-4403-AB99-2B32AC904C5F}" type="pres">
      <dgm:prSet presAssocID="{8B3DEA34-AAF7-4690-87D9-7265447B0BF8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CE533F16-944E-4B58-B40C-4270B5EE5713}" type="pres">
      <dgm:prSet presAssocID="{0B24734D-B035-4A5B-89F5-964F303CBC4D}" presName="parentLin" presStyleCnt="0"/>
      <dgm:spPr/>
    </dgm:pt>
    <dgm:pt modelId="{E3098CA7-B572-40E0-B5F2-DE965F10E3AB}" type="pres">
      <dgm:prSet presAssocID="{0B24734D-B035-4A5B-89F5-964F303CBC4D}" presName="parentLeftMargin" presStyleLbl="node1" presStyleIdx="0" presStyleCnt="3"/>
      <dgm:spPr/>
    </dgm:pt>
    <dgm:pt modelId="{B45738D1-8FA3-42D4-800F-2E32B930C8EC}" type="pres">
      <dgm:prSet presAssocID="{0B24734D-B035-4A5B-89F5-964F303CBC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8FA0CB-CB93-4D14-A82E-09FCA2968CCE}" type="pres">
      <dgm:prSet presAssocID="{0B24734D-B035-4A5B-89F5-964F303CBC4D}" presName="negativeSpace" presStyleCnt="0"/>
      <dgm:spPr/>
    </dgm:pt>
    <dgm:pt modelId="{E86ABDF2-F46E-4DAB-BD25-72C7155AFC21}" type="pres">
      <dgm:prSet presAssocID="{0B24734D-B035-4A5B-89F5-964F303CBC4D}" presName="childText" presStyleLbl="conFgAcc1" presStyleIdx="0" presStyleCnt="3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  <dgm:pt modelId="{B9FF0037-38C6-4FDC-976D-113CA203CFFB}" type="pres">
      <dgm:prSet presAssocID="{5BE30E07-4B9D-47FB-ACDB-D5EF6AD49711}" presName="spaceBetweenRectangles" presStyleCnt="0"/>
      <dgm:spPr/>
    </dgm:pt>
    <dgm:pt modelId="{9032EE06-04FF-4C1B-8A82-0352306682DE}" type="pres">
      <dgm:prSet presAssocID="{73D325AE-B148-4BDD-A5D9-EBB1B8FECF44}" presName="parentLin" presStyleCnt="0"/>
      <dgm:spPr/>
    </dgm:pt>
    <dgm:pt modelId="{A3A903BC-077F-4CB7-81B2-81A40EC67C71}" type="pres">
      <dgm:prSet presAssocID="{73D325AE-B148-4BDD-A5D9-EBB1B8FECF44}" presName="parentLeftMargin" presStyleLbl="node1" presStyleIdx="0" presStyleCnt="3"/>
      <dgm:spPr/>
    </dgm:pt>
    <dgm:pt modelId="{CEF93F30-7DB1-4C7B-BB91-18ECFA13C0D2}" type="pres">
      <dgm:prSet presAssocID="{73D325AE-B148-4BDD-A5D9-EBB1B8FECF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A7D7A9-7C00-47A7-9A6A-08069691A31A}" type="pres">
      <dgm:prSet presAssocID="{73D325AE-B148-4BDD-A5D9-EBB1B8FECF44}" presName="negativeSpace" presStyleCnt="0"/>
      <dgm:spPr/>
    </dgm:pt>
    <dgm:pt modelId="{12FFA3B7-0855-47E8-BF7B-1D952B145966}" type="pres">
      <dgm:prSet presAssocID="{73D325AE-B148-4BDD-A5D9-EBB1B8FECF44}" presName="childText" presStyleLbl="conFgAcc1" presStyleIdx="1" presStyleCnt="3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  <dgm:pt modelId="{A3196F19-7C44-4EE8-B70F-1E25CB5FFC56}" type="pres">
      <dgm:prSet presAssocID="{E88C7E12-D157-489C-BAF3-973A04B9CE4F}" presName="spaceBetweenRectangles" presStyleCnt="0"/>
      <dgm:spPr/>
    </dgm:pt>
    <dgm:pt modelId="{414B0A9C-E1A2-4DE5-8B32-C0866F72B268}" type="pres">
      <dgm:prSet presAssocID="{7F6DB3CA-31C4-470E-A394-939C4AC30785}" presName="parentLin" presStyleCnt="0"/>
      <dgm:spPr/>
    </dgm:pt>
    <dgm:pt modelId="{A0F49D85-79D2-41BE-A2F8-1C9BC563D149}" type="pres">
      <dgm:prSet presAssocID="{7F6DB3CA-31C4-470E-A394-939C4AC30785}" presName="parentLeftMargin" presStyleLbl="node1" presStyleIdx="1" presStyleCnt="3"/>
      <dgm:spPr/>
    </dgm:pt>
    <dgm:pt modelId="{9D48EEB2-A52B-42DE-8D30-1EA39A4A35FE}" type="pres">
      <dgm:prSet presAssocID="{7F6DB3CA-31C4-470E-A394-939C4AC3078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53E1020-5595-471A-9314-5DAB9F12E0BF}" type="pres">
      <dgm:prSet presAssocID="{7F6DB3CA-31C4-470E-A394-939C4AC30785}" presName="negativeSpace" presStyleCnt="0"/>
      <dgm:spPr/>
    </dgm:pt>
    <dgm:pt modelId="{24C10503-7520-44FA-93CC-625E44EDE014}" type="pres">
      <dgm:prSet presAssocID="{7F6DB3CA-31C4-470E-A394-939C4AC30785}" presName="childText" presStyleLbl="conFgAcc1" presStyleIdx="2" presStyleCnt="3" custScaleX="100000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</dgm:ptLst>
  <dgm:cxnLst>
    <dgm:cxn modelId="{CF804A1D-3127-406F-B7BF-0A475C40A3ED}" type="presOf" srcId="{7F6DB3CA-31C4-470E-A394-939C4AC30785}" destId="{9D48EEB2-A52B-42DE-8D30-1EA39A4A35FE}" srcOrd="1" destOrd="0" presId="urn:microsoft.com/office/officeart/2005/8/layout/list1"/>
    <dgm:cxn modelId="{8D1B6D31-5671-40E3-BD7C-EB8F1C4493AA}" type="presOf" srcId="{7F6DB3CA-31C4-470E-A394-939C4AC30785}" destId="{A0F49D85-79D2-41BE-A2F8-1C9BC563D149}" srcOrd="0" destOrd="0" presId="urn:microsoft.com/office/officeart/2005/8/layout/list1"/>
    <dgm:cxn modelId="{19C6585C-9219-47E9-A142-10894CAEAF88}" srcId="{8B3DEA34-AAF7-4690-87D9-7265447B0BF8}" destId="{0B24734D-B035-4A5B-89F5-964F303CBC4D}" srcOrd="0" destOrd="0" parTransId="{EBFCC540-0AF6-47B9-8360-F6E573EF7B3E}" sibTransId="{5BE30E07-4B9D-47FB-ACDB-D5EF6AD49711}"/>
    <dgm:cxn modelId="{586A7043-309E-4508-BDEE-1B8D0722AD7E}" type="presOf" srcId="{0B24734D-B035-4A5B-89F5-964F303CBC4D}" destId="{B45738D1-8FA3-42D4-800F-2E32B930C8EC}" srcOrd="1" destOrd="0" presId="urn:microsoft.com/office/officeart/2005/8/layout/list1"/>
    <dgm:cxn modelId="{8E3F6348-58D5-4F60-86A7-BF75028E2AAD}" type="presOf" srcId="{8B3DEA34-AAF7-4690-87D9-7265447B0BF8}" destId="{A73AFFB0-13AC-4403-AB99-2B32AC904C5F}" srcOrd="0" destOrd="0" presId="urn:microsoft.com/office/officeart/2005/8/layout/list1"/>
    <dgm:cxn modelId="{7962624A-E7A8-44E9-B54C-6F7EE309A9EF}" type="presOf" srcId="{73D325AE-B148-4BDD-A5D9-EBB1B8FECF44}" destId="{A3A903BC-077F-4CB7-81B2-81A40EC67C71}" srcOrd="0" destOrd="0" presId="urn:microsoft.com/office/officeart/2005/8/layout/list1"/>
    <dgm:cxn modelId="{86E6E883-D66D-4F60-BC2A-BC3C7A3164FC}" srcId="{8B3DEA34-AAF7-4690-87D9-7265447B0BF8}" destId="{7F6DB3CA-31C4-470E-A394-939C4AC30785}" srcOrd="2" destOrd="0" parTransId="{FDB0BB59-7D98-489E-804C-79B093447769}" sibTransId="{0B2729DD-F068-4E4A-B520-BE819D001ADA}"/>
    <dgm:cxn modelId="{C63C969C-1604-4EBE-8E2D-7DBA0AFEEFF2}" type="presOf" srcId="{0B24734D-B035-4A5B-89F5-964F303CBC4D}" destId="{E3098CA7-B572-40E0-B5F2-DE965F10E3AB}" srcOrd="0" destOrd="0" presId="urn:microsoft.com/office/officeart/2005/8/layout/list1"/>
    <dgm:cxn modelId="{5DBD57E1-9BB3-4F3C-92D8-42977ED53C7D}" type="presOf" srcId="{73D325AE-B148-4BDD-A5D9-EBB1B8FECF44}" destId="{CEF93F30-7DB1-4C7B-BB91-18ECFA13C0D2}" srcOrd="1" destOrd="0" presId="urn:microsoft.com/office/officeart/2005/8/layout/list1"/>
    <dgm:cxn modelId="{BB550CE3-4DE4-453A-8647-4E5DE4075876}" srcId="{8B3DEA34-AAF7-4690-87D9-7265447B0BF8}" destId="{73D325AE-B148-4BDD-A5D9-EBB1B8FECF44}" srcOrd="1" destOrd="0" parTransId="{74F4C75D-4182-4568-AE00-209FBE334D74}" sibTransId="{E88C7E12-D157-489C-BAF3-973A04B9CE4F}"/>
    <dgm:cxn modelId="{2984E56E-50E1-46F8-9D41-80AD1EFED4C0}" type="presParOf" srcId="{A73AFFB0-13AC-4403-AB99-2B32AC904C5F}" destId="{CE533F16-944E-4B58-B40C-4270B5EE5713}" srcOrd="0" destOrd="0" presId="urn:microsoft.com/office/officeart/2005/8/layout/list1"/>
    <dgm:cxn modelId="{CB9610A6-AB1B-447F-A03F-1DE65C06ABF5}" type="presParOf" srcId="{CE533F16-944E-4B58-B40C-4270B5EE5713}" destId="{E3098CA7-B572-40E0-B5F2-DE965F10E3AB}" srcOrd="0" destOrd="0" presId="urn:microsoft.com/office/officeart/2005/8/layout/list1"/>
    <dgm:cxn modelId="{BC8CCCF5-E982-4B01-99E5-ED17248C83F7}" type="presParOf" srcId="{CE533F16-944E-4B58-B40C-4270B5EE5713}" destId="{B45738D1-8FA3-42D4-800F-2E32B930C8EC}" srcOrd="1" destOrd="0" presId="urn:microsoft.com/office/officeart/2005/8/layout/list1"/>
    <dgm:cxn modelId="{E1E5B9D5-4D4D-4C90-823F-7869A8544777}" type="presParOf" srcId="{A73AFFB0-13AC-4403-AB99-2B32AC904C5F}" destId="{738FA0CB-CB93-4D14-A82E-09FCA2968CCE}" srcOrd="1" destOrd="0" presId="urn:microsoft.com/office/officeart/2005/8/layout/list1"/>
    <dgm:cxn modelId="{76DCB9F0-4A9B-4220-AFD7-9BC01D429F84}" type="presParOf" srcId="{A73AFFB0-13AC-4403-AB99-2B32AC904C5F}" destId="{E86ABDF2-F46E-4DAB-BD25-72C7155AFC21}" srcOrd="2" destOrd="0" presId="urn:microsoft.com/office/officeart/2005/8/layout/list1"/>
    <dgm:cxn modelId="{34CE04BC-6244-47B9-9C64-23764FC17516}" type="presParOf" srcId="{A73AFFB0-13AC-4403-AB99-2B32AC904C5F}" destId="{B9FF0037-38C6-4FDC-976D-113CA203CFFB}" srcOrd="3" destOrd="0" presId="urn:microsoft.com/office/officeart/2005/8/layout/list1"/>
    <dgm:cxn modelId="{3B6BD6BD-F1AB-4ED2-AC84-F1A68B3276E7}" type="presParOf" srcId="{A73AFFB0-13AC-4403-AB99-2B32AC904C5F}" destId="{9032EE06-04FF-4C1B-8A82-0352306682DE}" srcOrd="4" destOrd="0" presId="urn:microsoft.com/office/officeart/2005/8/layout/list1"/>
    <dgm:cxn modelId="{C614DC09-EB8C-49B7-A328-1CD23E06C0E9}" type="presParOf" srcId="{9032EE06-04FF-4C1B-8A82-0352306682DE}" destId="{A3A903BC-077F-4CB7-81B2-81A40EC67C71}" srcOrd="0" destOrd="0" presId="urn:microsoft.com/office/officeart/2005/8/layout/list1"/>
    <dgm:cxn modelId="{22E98832-40F7-43C9-A80E-17C79BBDBF35}" type="presParOf" srcId="{9032EE06-04FF-4C1B-8A82-0352306682DE}" destId="{CEF93F30-7DB1-4C7B-BB91-18ECFA13C0D2}" srcOrd="1" destOrd="0" presId="urn:microsoft.com/office/officeart/2005/8/layout/list1"/>
    <dgm:cxn modelId="{90CE161D-3782-4734-8F79-B229863855E2}" type="presParOf" srcId="{A73AFFB0-13AC-4403-AB99-2B32AC904C5F}" destId="{4CA7D7A9-7C00-47A7-9A6A-08069691A31A}" srcOrd="5" destOrd="0" presId="urn:microsoft.com/office/officeart/2005/8/layout/list1"/>
    <dgm:cxn modelId="{85D306C6-650C-4FA8-B7FF-93AAF45232B3}" type="presParOf" srcId="{A73AFFB0-13AC-4403-AB99-2B32AC904C5F}" destId="{12FFA3B7-0855-47E8-BF7B-1D952B145966}" srcOrd="6" destOrd="0" presId="urn:microsoft.com/office/officeart/2005/8/layout/list1"/>
    <dgm:cxn modelId="{B0CFC536-7F8E-42A3-A4F3-9E12E1D70F58}" type="presParOf" srcId="{A73AFFB0-13AC-4403-AB99-2B32AC904C5F}" destId="{A3196F19-7C44-4EE8-B70F-1E25CB5FFC56}" srcOrd="7" destOrd="0" presId="urn:microsoft.com/office/officeart/2005/8/layout/list1"/>
    <dgm:cxn modelId="{B63A904F-9A7D-4BE3-9D25-E7C6E2466AE6}" type="presParOf" srcId="{A73AFFB0-13AC-4403-AB99-2B32AC904C5F}" destId="{414B0A9C-E1A2-4DE5-8B32-C0866F72B268}" srcOrd="8" destOrd="0" presId="urn:microsoft.com/office/officeart/2005/8/layout/list1"/>
    <dgm:cxn modelId="{4FF486A3-5D24-446D-8217-5179E3D1186E}" type="presParOf" srcId="{414B0A9C-E1A2-4DE5-8B32-C0866F72B268}" destId="{A0F49D85-79D2-41BE-A2F8-1C9BC563D149}" srcOrd="0" destOrd="0" presId="urn:microsoft.com/office/officeart/2005/8/layout/list1"/>
    <dgm:cxn modelId="{C0D10DA0-8748-4A88-B55D-B614B7B35EA8}" type="presParOf" srcId="{414B0A9C-E1A2-4DE5-8B32-C0866F72B268}" destId="{9D48EEB2-A52B-42DE-8D30-1EA39A4A35FE}" srcOrd="1" destOrd="0" presId="urn:microsoft.com/office/officeart/2005/8/layout/list1"/>
    <dgm:cxn modelId="{FA53802C-265A-486A-88AE-0A0FC56B4D81}" type="presParOf" srcId="{A73AFFB0-13AC-4403-AB99-2B32AC904C5F}" destId="{953E1020-5595-471A-9314-5DAB9F12E0BF}" srcOrd="9" destOrd="0" presId="urn:microsoft.com/office/officeart/2005/8/layout/list1"/>
    <dgm:cxn modelId="{6B17A3A5-5103-40FD-904F-5BEA0F4B2D9D}" type="presParOf" srcId="{A73AFFB0-13AC-4403-AB99-2B32AC904C5F}" destId="{24C10503-7520-44FA-93CC-625E44EDE0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729925-57E2-478A-A3DC-98C64440B1A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178536-293D-4B87-B661-CA0475B7D166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/>
      </dgm:spPr>
      <dgm:t>
        <a:bodyPr vert="horz" anchor="ctr"/>
        <a:lstStyle/>
        <a:p>
          <a:pPr rtl="1"/>
          <a:r>
            <a:rPr lang="fa-IR" sz="2300" dirty="0">
              <a:solidFill>
                <a:srgbClr val="000000"/>
              </a:solidFill>
            </a:rPr>
            <a:t>ویژگی شهرها در بافت جدید</a:t>
          </a:r>
          <a:endParaRPr lang="en-US" sz="2300" dirty="0">
            <a:solidFill>
              <a:srgbClr val="000000"/>
            </a:solidFill>
          </a:endParaRPr>
        </a:p>
      </dgm:t>
    </dgm:pt>
    <dgm:pt modelId="{5D40A13E-3957-4235-BBC7-C12F5789F4E2}" type="parTrans" cxnId="{D6E563F3-DFFB-420A-A424-D8C0C16C720B}">
      <dgm:prSet/>
      <dgm:spPr/>
      <dgm:t>
        <a:bodyPr/>
        <a:lstStyle/>
        <a:p>
          <a:pPr rtl="1"/>
          <a:endParaRPr lang="en-US"/>
        </a:p>
      </dgm:t>
    </dgm:pt>
    <dgm:pt modelId="{75D52929-715D-46FA-B259-9A720689D01D}" type="sibTrans" cxnId="{D6E563F3-DFFB-420A-A424-D8C0C16C720B}">
      <dgm:prSet/>
      <dgm:spPr/>
      <dgm:t>
        <a:bodyPr/>
        <a:lstStyle/>
        <a:p>
          <a:pPr rtl="1"/>
          <a:endParaRPr lang="en-US"/>
        </a:p>
      </dgm:t>
    </dgm:pt>
    <dgm:pt modelId="{DDAEA06F-EFC0-4882-88A2-BBA3752FC4D1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افزایش مهاجرت</a:t>
          </a:r>
          <a:endParaRPr lang="en-US" sz="2000" dirty="0">
            <a:solidFill>
              <a:srgbClr val="000000"/>
            </a:solidFill>
          </a:endParaRPr>
        </a:p>
      </dgm:t>
    </dgm:pt>
    <dgm:pt modelId="{A5170B39-3C21-4783-B162-E1594CB44D4C}" type="sibTrans" cxnId="{69262C3C-B8DF-4A9C-ADE4-C536A8F76D36}">
      <dgm:prSet/>
      <dgm:spPr/>
      <dgm:t>
        <a:bodyPr/>
        <a:lstStyle/>
        <a:p>
          <a:pPr rtl="1"/>
          <a:endParaRPr lang="en-US"/>
        </a:p>
      </dgm:t>
    </dgm:pt>
    <dgm:pt modelId="{91993B78-CBD6-46FA-8A21-B8093C18DD33}" type="parTrans" cxnId="{69262C3C-B8DF-4A9C-ADE4-C536A8F76D36}">
      <dgm:prSet/>
      <dgm:spPr/>
      <dgm:t>
        <a:bodyPr/>
        <a:lstStyle/>
        <a:p>
          <a:pPr rtl="1"/>
          <a:endParaRPr lang="en-US"/>
        </a:p>
      </dgm:t>
    </dgm:pt>
    <dgm:pt modelId="{3C2D3E52-E1FA-45B5-A731-36CE79ED9711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آپارتمان‌سازی</a:t>
          </a:r>
          <a:endParaRPr lang="en-US" sz="2000" dirty="0">
            <a:solidFill>
              <a:srgbClr val="000000"/>
            </a:solidFill>
          </a:endParaRPr>
        </a:p>
      </dgm:t>
    </dgm:pt>
    <dgm:pt modelId="{F59D853F-1F59-4B07-8CAD-78ED6910CD26}" type="parTrans" cxnId="{6C50788B-7012-4A0D-8F0B-0FAA5DE036B0}">
      <dgm:prSet/>
      <dgm:spPr/>
      <dgm:t>
        <a:bodyPr/>
        <a:lstStyle/>
        <a:p>
          <a:pPr rtl="1"/>
          <a:endParaRPr lang="fa-IR"/>
        </a:p>
      </dgm:t>
    </dgm:pt>
    <dgm:pt modelId="{F886C8DF-C911-437A-8E2D-9DC0B38E883D}" type="sibTrans" cxnId="{6C50788B-7012-4A0D-8F0B-0FAA5DE036B0}">
      <dgm:prSet/>
      <dgm:spPr/>
      <dgm:t>
        <a:bodyPr/>
        <a:lstStyle/>
        <a:p>
          <a:pPr rtl="1"/>
          <a:endParaRPr lang="fa-IR"/>
        </a:p>
      </dgm:t>
    </dgm:pt>
    <dgm:pt modelId="{11AAC954-0390-4323-B93A-587A52AB9CBD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رشد و توسعه کارخانه‌ها</a:t>
          </a:r>
          <a:endParaRPr lang="en-US" sz="2000" dirty="0">
            <a:solidFill>
              <a:srgbClr val="000000"/>
            </a:solidFill>
          </a:endParaRPr>
        </a:p>
      </dgm:t>
    </dgm:pt>
    <dgm:pt modelId="{26110CAD-6637-4117-BD57-627B679A277C}" type="parTrans" cxnId="{A1DE047B-EB4F-4236-9103-5F9E4C7CE64A}">
      <dgm:prSet/>
      <dgm:spPr/>
      <dgm:t>
        <a:bodyPr/>
        <a:lstStyle/>
        <a:p>
          <a:pPr rtl="1"/>
          <a:endParaRPr lang="fa-IR"/>
        </a:p>
      </dgm:t>
    </dgm:pt>
    <dgm:pt modelId="{460EB6BF-2603-4FC2-983C-1D7EE95FC820}" type="sibTrans" cxnId="{A1DE047B-EB4F-4236-9103-5F9E4C7CE64A}">
      <dgm:prSet/>
      <dgm:spPr/>
      <dgm:t>
        <a:bodyPr/>
        <a:lstStyle/>
        <a:p>
          <a:pPr rtl="1"/>
          <a:endParaRPr lang="fa-IR"/>
        </a:p>
      </dgm:t>
    </dgm:pt>
    <dgm:pt modelId="{9DDFE8DF-808A-4EE9-8D0C-6D8546A399D4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رواج گسترده معاملات زمین</a:t>
          </a:r>
          <a:endParaRPr lang="en-US" sz="2000" dirty="0">
            <a:solidFill>
              <a:srgbClr val="000000"/>
            </a:solidFill>
          </a:endParaRPr>
        </a:p>
      </dgm:t>
    </dgm:pt>
    <dgm:pt modelId="{C4D9166C-1388-401B-9D8A-7686EB807FB7}" type="parTrans" cxnId="{67ABEA78-272E-41CF-B058-30D4F08DDB68}">
      <dgm:prSet/>
      <dgm:spPr/>
      <dgm:t>
        <a:bodyPr/>
        <a:lstStyle/>
        <a:p>
          <a:pPr rtl="1"/>
          <a:endParaRPr lang="fa-IR"/>
        </a:p>
      </dgm:t>
    </dgm:pt>
    <dgm:pt modelId="{28EE48BC-53BF-49CB-AB43-686A2A21EC52}" type="sibTrans" cxnId="{67ABEA78-272E-41CF-B058-30D4F08DDB68}">
      <dgm:prSet/>
      <dgm:spPr/>
      <dgm:t>
        <a:bodyPr/>
        <a:lstStyle/>
        <a:p>
          <a:pPr rtl="1"/>
          <a:endParaRPr lang="fa-IR"/>
        </a:p>
      </dgm:t>
    </dgm:pt>
    <dgm:pt modelId="{1B43A609-26B2-49BA-B1FA-6BC6E527C1B1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تشدید فاصله طبقات اجتماعی</a:t>
          </a:r>
          <a:endParaRPr lang="en-US" sz="2000" dirty="0">
            <a:solidFill>
              <a:srgbClr val="000000"/>
            </a:solidFill>
          </a:endParaRPr>
        </a:p>
      </dgm:t>
    </dgm:pt>
    <dgm:pt modelId="{70DF8D29-9967-43A2-9343-653E9D13305D}" type="parTrans" cxnId="{8892A5F0-94B8-4B40-A1B7-A3861C058119}">
      <dgm:prSet/>
      <dgm:spPr/>
      <dgm:t>
        <a:bodyPr/>
        <a:lstStyle/>
        <a:p>
          <a:pPr rtl="1"/>
          <a:endParaRPr lang="fa-IR"/>
        </a:p>
      </dgm:t>
    </dgm:pt>
    <dgm:pt modelId="{1CF00E2B-A62E-467B-92D3-9FDF6FC602B7}" type="sibTrans" cxnId="{8892A5F0-94B8-4B40-A1B7-A3861C058119}">
      <dgm:prSet/>
      <dgm:spPr/>
      <dgm:t>
        <a:bodyPr/>
        <a:lstStyle/>
        <a:p>
          <a:pPr rtl="1"/>
          <a:endParaRPr lang="fa-IR"/>
        </a:p>
      </dgm:t>
    </dgm:pt>
    <dgm:pt modelId="{6EC9B14C-C825-4D63-A7B7-022A30F7391E}">
      <dgm:prSet phldrT="[Text]" custT="1"/>
      <dgm:spPr>
        <a:pattFill>
          <a:fgClr>
            <a:srgbClr val="E2F0D9"/>
          </a:fgClr>
          <a:bgClr>
            <a:srgbClr val="E2F0D9"/>
          </a:bgClr>
        </a:pattFill>
        <a:ln>
          <a:solidFill>
            <a:srgbClr val="808080"/>
          </a:solidFill>
        </a:ln>
      </dgm:spPr>
      <dgm:t>
        <a:bodyPr vert="horz" anchor="ctr"/>
        <a:lstStyle/>
        <a:p>
          <a:pPr rtl="1"/>
          <a:r>
            <a:rPr lang="fa-IR" sz="2000" dirty="0">
              <a:solidFill>
                <a:srgbClr val="000000"/>
              </a:solidFill>
            </a:rPr>
            <a:t>گسترش حاشیه‌نشینی</a:t>
          </a:r>
          <a:endParaRPr lang="en-US" sz="2000" dirty="0">
            <a:solidFill>
              <a:srgbClr val="000000"/>
            </a:solidFill>
          </a:endParaRPr>
        </a:p>
      </dgm:t>
    </dgm:pt>
    <dgm:pt modelId="{1897602D-BB37-42DC-B484-5604E1E8B55C}" type="parTrans" cxnId="{B4123901-94C3-4539-9378-82A7C3043856}">
      <dgm:prSet/>
      <dgm:spPr/>
      <dgm:t>
        <a:bodyPr/>
        <a:lstStyle/>
        <a:p>
          <a:pPr rtl="1"/>
          <a:endParaRPr lang="fa-IR"/>
        </a:p>
      </dgm:t>
    </dgm:pt>
    <dgm:pt modelId="{358E927D-601C-4943-8EF7-62A9E232F4B9}" type="sibTrans" cxnId="{B4123901-94C3-4539-9378-82A7C3043856}">
      <dgm:prSet/>
      <dgm:spPr/>
      <dgm:t>
        <a:bodyPr/>
        <a:lstStyle/>
        <a:p>
          <a:pPr rtl="1"/>
          <a:endParaRPr lang="fa-IR"/>
        </a:p>
      </dgm:t>
    </dgm:pt>
    <dgm:pt modelId="{C54D85E2-2F93-4F8E-8CD8-88D6548E1F12}" type="pres">
      <dgm:prSet presAssocID="{1B729925-57E2-478A-A3DC-98C64440B1A7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15FE0DB-D616-460B-8213-55F445D51A9C}" type="pres">
      <dgm:prSet presAssocID="{C4178536-293D-4B87-B661-CA0475B7D166}" presName="root" presStyleCnt="0"/>
      <dgm:spPr/>
    </dgm:pt>
    <dgm:pt modelId="{E3149346-0646-41EF-8CD2-DCF6B77EFAED}" type="pres">
      <dgm:prSet presAssocID="{C4178536-293D-4B87-B661-CA0475B7D166}" presName="rootComposite" presStyleCnt="0"/>
      <dgm:spPr/>
    </dgm:pt>
    <dgm:pt modelId="{3DA25D22-4998-49F6-B1EA-262DFEB12504}" type="pres">
      <dgm:prSet presAssocID="{C4178536-293D-4B87-B661-CA0475B7D166}" presName="rootText" presStyleLbl="node1" presStyleIdx="0" presStyleCnt="1" custScaleX="369626"/>
      <dgm:spPr/>
    </dgm:pt>
    <dgm:pt modelId="{7709BA2F-34A8-469D-946E-57CD7AB25CCA}" type="pres">
      <dgm:prSet presAssocID="{C4178536-293D-4B87-B661-CA0475B7D166}" presName="rootConnector" presStyleLbl="node1" presStyleIdx="0" presStyleCnt="1"/>
      <dgm:spPr/>
    </dgm:pt>
    <dgm:pt modelId="{6F589C44-294E-403D-9723-42F800DACC0D}" type="pres">
      <dgm:prSet presAssocID="{C4178536-293D-4B87-B661-CA0475B7D166}" presName="childShape" presStyleCnt="0"/>
      <dgm:spPr/>
    </dgm:pt>
    <dgm:pt modelId="{5F0863D4-A414-4E54-A84B-C4FDAE8D3B78}" type="pres">
      <dgm:prSet presAssocID="{91993B78-CBD6-46FA-8A21-B8093C18DD33}" presName="Name13" presStyleLbl="parChTrans1D2" presStyleIdx="0" presStyleCnt="6"/>
      <dgm:spPr/>
    </dgm:pt>
    <dgm:pt modelId="{2BC7D3A6-036B-4160-9154-A7F18EEBF005}" type="pres">
      <dgm:prSet presAssocID="{DDAEA06F-EFC0-4882-88A2-BBA3752FC4D1}" presName="childText" presStyleLbl="bgAcc1" presStyleIdx="0" presStyleCnt="6" custScaleX="542236">
        <dgm:presLayoutVars>
          <dgm:bulletEnabled val="1"/>
        </dgm:presLayoutVars>
      </dgm:prSet>
      <dgm:spPr/>
    </dgm:pt>
    <dgm:pt modelId="{38018470-6C21-4B3A-8041-E82C103656F2}" type="pres">
      <dgm:prSet presAssocID="{F59D853F-1F59-4B07-8CAD-78ED6910CD26}" presName="Name13" presStyleLbl="parChTrans1D2" presStyleIdx="1" presStyleCnt="6"/>
      <dgm:spPr/>
    </dgm:pt>
    <dgm:pt modelId="{D145DA0B-9A85-4297-8318-48F6A7434409}" type="pres">
      <dgm:prSet presAssocID="{3C2D3E52-E1FA-45B5-A731-36CE79ED9711}" presName="childText" presStyleLbl="bgAcc1" presStyleIdx="1" presStyleCnt="6" custScaleX="542236">
        <dgm:presLayoutVars>
          <dgm:bulletEnabled val="1"/>
        </dgm:presLayoutVars>
      </dgm:prSet>
      <dgm:spPr/>
    </dgm:pt>
    <dgm:pt modelId="{0E8F9329-E0A0-4A70-A81D-39D1F9ECC2CB}" type="pres">
      <dgm:prSet presAssocID="{26110CAD-6637-4117-BD57-627B679A277C}" presName="Name13" presStyleLbl="parChTrans1D2" presStyleIdx="2" presStyleCnt="6"/>
      <dgm:spPr/>
    </dgm:pt>
    <dgm:pt modelId="{EA8764CB-222A-4B3A-A672-06367B72C4F7}" type="pres">
      <dgm:prSet presAssocID="{11AAC954-0390-4323-B93A-587A52AB9CBD}" presName="childText" presStyleLbl="bgAcc1" presStyleIdx="2" presStyleCnt="6" custScaleX="542236">
        <dgm:presLayoutVars>
          <dgm:bulletEnabled val="1"/>
        </dgm:presLayoutVars>
      </dgm:prSet>
      <dgm:spPr/>
    </dgm:pt>
    <dgm:pt modelId="{6BC4CF1C-5BD1-4250-8149-0FBCD5F761D6}" type="pres">
      <dgm:prSet presAssocID="{C4D9166C-1388-401B-9D8A-7686EB807FB7}" presName="Name13" presStyleLbl="parChTrans1D2" presStyleIdx="3" presStyleCnt="6"/>
      <dgm:spPr/>
    </dgm:pt>
    <dgm:pt modelId="{E0FCB251-415D-40B9-96DF-DF09265ED692}" type="pres">
      <dgm:prSet presAssocID="{9DDFE8DF-808A-4EE9-8D0C-6D8546A399D4}" presName="childText" presStyleLbl="bgAcc1" presStyleIdx="3" presStyleCnt="6" custScaleX="542236">
        <dgm:presLayoutVars>
          <dgm:bulletEnabled val="1"/>
        </dgm:presLayoutVars>
      </dgm:prSet>
      <dgm:spPr/>
    </dgm:pt>
    <dgm:pt modelId="{0E623850-9BB9-4470-9802-B3C01C5D46E5}" type="pres">
      <dgm:prSet presAssocID="{70DF8D29-9967-43A2-9343-653E9D13305D}" presName="Name13" presStyleLbl="parChTrans1D2" presStyleIdx="4" presStyleCnt="6"/>
      <dgm:spPr/>
    </dgm:pt>
    <dgm:pt modelId="{591E5F6C-0F4F-4148-B5A9-D7E4276A2FD5}" type="pres">
      <dgm:prSet presAssocID="{1B43A609-26B2-49BA-B1FA-6BC6E527C1B1}" presName="childText" presStyleLbl="bgAcc1" presStyleIdx="4" presStyleCnt="6" custScaleX="542236">
        <dgm:presLayoutVars>
          <dgm:bulletEnabled val="1"/>
        </dgm:presLayoutVars>
      </dgm:prSet>
      <dgm:spPr/>
    </dgm:pt>
    <dgm:pt modelId="{0C4398A8-8102-4289-A75E-8EACBEA1A17B}" type="pres">
      <dgm:prSet presAssocID="{1897602D-BB37-42DC-B484-5604E1E8B55C}" presName="Name13" presStyleLbl="parChTrans1D2" presStyleIdx="5" presStyleCnt="6"/>
      <dgm:spPr/>
    </dgm:pt>
    <dgm:pt modelId="{B9DC7EB6-3C5A-420C-982D-77C7E9771233}" type="pres">
      <dgm:prSet presAssocID="{6EC9B14C-C825-4D63-A7B7-022A30F7391E}" presName="childText" presStyleLbl="bgAcc1" presStyleIdx="5" presStyleCnt="6" custScaleX="542236">
        <dgm:presLayoutVars>
          <dgm:bulletEnabled val="1"/>
        </dgm:presLayoutVars>
      </dgm:prSet>
      <dgm:spPr/>
    </dgm:pt>
  </dgm:ptLst>
  <dgm:cxnLst>
    <dgm:cxn modelId="{B4123901-94C3-4539-9378-82A7C3043856}" srcId="{C4178536-293D-4B87-B661-CA0475B7D166}" destId="{6EC9B14C-C825-4D63-A7B7-022A30F7391E}" srcOrd="5" destOrd="0" parTransId="{1897602D-BB37-42DC-B484-5604E1E8B55C}" sibTransId="{358E927D-601C-4943-8EF7-62A9E232F4B9}"/>
    <dgm:cxn modelId="{9D337620-4EF4-42A7-9FEC-169242FC5055}" type="presOf" srcId="{1897602D-BB37-42DC-B484-5604E1E8B55C}" destId="{0C4398A8-8102-4289-A75E-8EACBEA1A17B}" srcOrd="0" destOrd="0" presId="urn:microsoft.com/office/officeart/2005/8/layout/hierarchy3"/>
    <dgm:cxn modelId="{76BA7724-9FE8-4F8A-A846-C1DEDCEDD312}" type="presOf" srcId="{26110CAD-6637-4117-BD57-627B679A277C}" destId="{0E8F9329-E0A0-4A70-A81D-39D1F9ECC2CB}" srcOrd="0" destOrd="0" presId="urn:microsoft.com/office/officeart/2005/8/layout/hierarchy3"/>
    <dgm:cxn modelId="{69262C3C-B8DF-4A9C-ADE4-C536A8F76D36}" srcId="{C4178536-293D-4B87-B661-CA0475B7D166}" destId="{DDAEA06F-EFC0-4882-88A2-BBA3752FC4D1}" srcOrd="0" destOrd="0" parTransId="{91993B78-CBD6-46FA-8A21-B8093C18DD33}" sibTransId="{A5170B39-3C21-4783-B162-E1594CB44D4C}"/>
    <dgm:cxn modelId="{3BBEFF5E-F9F9-42BE-A6CA-3B64DE95ACD5}" type="presOf" srcId="{F59D853F-1F59-4B07-8CAD-78ED6910CD26}" destId="{38018470-6C21-4B3A-8041-E82C103656F2}" srcOrd="0" destOrd="0" presId="urn:microsoft.com/office/officeart/2005/8/layout/hierarchy3"/>
    <dgm:cxn modelId="{34EF1941-28A6-4A8E-AFC8-0F03F7C6691A}" type="presOf" srcId="{6EC9B14C-C825-4D63-A7B7-022A30F7391E}" destId="{B9DC7EB6-3C5A-420C-982D-77C7E9771233}" srcOrd="0" destOrd="0" presId="urn:microsoft.com/office/officeart/2005/8/layout/hierarchy3"/>
    <dgm:cxn modelId="{B3AD8948-13D8-49A9-BFF1-679BAF6D87AB}" type="presOf" srcId="{1B729925-57E2-478A-A3DC-98C64440B1A7}" destId="{C54D85E2-2F93-4F8E-8CD8-88D6548E1F12}" srcOrd="0" destOrd="0" presId="urn:microsoft.com/office/officeart/2005/8/layout/hierarchy3"/>
    <dgm:cxn modelId="{9B638C76-AD0A-42F4-860A-FD9B4B2D990E}" type="presOf" srcId="{DDAEA06F-EFC0-4882-88A2-BBA3752FC4D1}" destId="{2BC7D3A6-036B-4160-9154-A7F18EEBF005}" srcOrd="0" destOrd="0" presId="urn:microsoft.com/office/officeart/2005/8/layout/hierarchy3"/>
    <dgm:cxn modelId="{67ABEA78-272E-41CF-B058-30D4F08DDB68}" srcId="{C4178536-293D-4B87-B661-CA0475B7D166}" destId="{9DDFE8DF-808A-4EE9-8D0C-6D8546A399D4}" srcOrd="3" destOrd="0" parTransId="{C4D9166C-1388-401B-9D8A-7686EB807FB7}" sibTransId="{28EE48BC-53BF-49CB-AB43-686A2A21EC52}"/>
    <dgm:cxn modelId="{CDDBA779-D9CA-4668-AF20-8F98EBF3B7EA}" type="presOf" srcId="{C4178536-293D-4B87-B661-CA0475B7D166}" destId="{3DA25D22-4998-49F6-B1EA-262DFEB12504}" srcOrd="0" destOrd="0" presId="urn:microsoft.com/office/officeart/2005/8/layout/hierarchy3"/>
    <dgm:cxn modelId="{A1DE047B-EB4F-4236-9103-5F9E4C7CE64A}" srcId="{C4178536-293D-4B87-B661-CA0475B7D166}" destId="{11AAC954-0390-4323-B93A-587A52AB9CBD}" srcOrd="2" destOrd="0" parTransId="{26110CAD-6637-4117-BD57-627B679A277C}" sibTransId="{460EB6BF-2603-4FC2-983C-1D7EE95FC820}"/>
    <dgm:cxn modelId="{4AD93381-3DE7-4581-A0E7-EA286F8F0C9D}" type="presOf" srcId="{11AAC954-0390-4323-B93A-587A52AB9CBD}" destId="{EA8764CB-222A-4B3A-A672-06367B72C4F7}" srcOrd="0" destOrd="0" presId="urn:microsoft.com/office/officeart/2005/8/layout/hierarchy3"/>
    <dgm:cxn modelId="{6C50788B-7012-4A0D-8F0B-0FAA5DE036B0}" srcId="{C4178536-293D-4B87-B661-CA0475B7D166}" destId="{3C2D3E52-E1FA-45B5-A731-36CE79ED9711}" srcOrd="1" destOrd="0" parTransId="{F59D853F-1F59-4B07-8CAD-78ED6910CD26}" sibTransId="{F886C8DF-C911-437A-8E2D-9DC0B38E883D}"/>
    <dgm:cxn modelId="{FC997B95-9BDC-4933-A1EA-F656A524A085}" type="presOf" srcId="{1B43A609-26B2-49BA-B1FA-6BC6E527C1B1}" destId="{591E5F6C-0F4F-4148-B5A9-D7E4276A2FD5}" srcOrd="0" destOrd="0" presId="urn:microsoft.com/office/officeart/2005/8/layout/hierarchy3"/>
    <dgm:cxn modelId="{0E319897-EC6D-4D57-9243-871D333D795B}" type="presOf" srcId="{91993B78-CBD6-46FA-8A21-B8093C18DD33}" destId="{5F0863D4-A414-4E54-A84B-C4FDAE8D3B78}" srcOrd="0" destOrd="0" presId="urn:microsoft.com/office/officeart/2005/8/layout/hierarchy3"/>
    <dgm:cxn modelId="{E3C784C0-D594-4AC9-9A4F-A8B5BC360ED8}" type="presOf" srcId="{3C2D3E52-E1FA-45B5-A731-36CE79ED9711}" destId="{D145DA0B-9A85-4297-8318-48F6A7434409}" srcOrd="0" destOrd="0" presId="urn:microsoft.com/office/officeart/2005/8/layout/hierarchy3"/>
    <dgm:cxn modelId="{AFAE13CB-3F31-4D04-8B39-3026D5B64760}" type="presOf" srcId="{C4178536-293D-4B87-B661-CA0475B7D166}" destId="{7709BA2F-34A8-469D-946E-57CD7AB25CCA}" srcOrd="1" destOrd="0" presId="urn:microsoft.com/office/officeart/2005/8/layout/hierarchy3"/>
    <dgm:cxn modelId="{42644FD5-2CDA-4B20-B36F-0B7A439DEE9C}" type="presOf" srcId="{C4D9166C-1388-401B-9D8A-7686EB807FB7}" destId="{6BC4CF1C-5BD1-4250-8149-0FBCD5F761D6}" srcOrd="0" destOrd="0" presId="urn:microsoft.com/office/officeart/2005/8/layout/hierarchy3"/>
    <dgm:cxn modelId="{712929E0-33A2-40D3-B84E-E81653C5B708}" type="presOf" srcId="{70DF8D29-9967-43A2-9343-653E9D13305D}" destId="{0E623850-9BB9-4470-9802-B3C01C5D46E5}" srcOrd="0" destOrd="0" presId="urn:microsoft.com/office/officeart/2005/8/layout/hierarchy3"/>
    <dgm:cxn modelId="{786564E6-F336-4ADF-A56C-C54B84B1AA11}" type="presOf" srcId="{9DDFE8DF-808A-4EE9-8D0C-6D8546A399D4}" destId="{E0FCB251-415D-40B9-96DF-DF09265ED692}" srcOrd="0" destOrd="0" presId="urn:microsoft.com/office/officeart/2005/8/layout/hierarchy3"/>
    <dgm:cxn modelId="{8892A5F0-94B8-4B40-A1B7-A3861C058119}" srcId="{C4178536-293D-4B87-B661-CA0475B7D166}" destId="{1B43A609-26B2-49BA-B1FA-6BC6E527C1B1}" srcOrd="4" destOrd="0" parTransId="{70DF8D29-9967-43A2-9343-653E9D13305D}" sibTransId="{1CF00E2B-A62E-467B-92D3-9FDF6FC602B7}"/>
    <dgm:cxn modelId="{D6E563F3-DFFB-420A-A424-D8C0C16C720B}" srcId="{1B729925-57E2-478A-A3DC-98C64440B1A7}" destId="{C4178536-293D-4B87-B661-CA0475B7D166}" srcOrd="0" destOrd="0" parTransId="{5D40A13E-3957-4235-BBC7-C12F5789F4E2}" sibTransId="{75D52929-715D-46FA-B259-9A720689D01D}"/>
    <dgm:cxn modelId="{08235503-21CF-4FA8-8F3A-CB8DA4E619A2}" type="presParOf" srcId="{C54D85E2-2F93-4F8E-8CD8-88D6548E1F12}" destId="{A15FE0DB-D616-460B-8213-55F445D51A9C}" srcOrd="0" destOrd="0" presId="urn:microsoft.com/office/officeart/2005/8/layout/hierarchy3"/>
    <dgm:cxn modelId="{A0AD3FC8-0020-4EEC-9D7C-ED1F906C7CE8}" type="presParOf" srcId="{A15FE0DB-D616-460B-8213-55F445D51A9C}" destId="{E3149346-0646-41EF-8CD2-DCF6B77EFAED}" srcOrd="0" destOrd="0" presId="urn:microsoft.com/office/officeart/2005/8/layout/hierarchy3"/>
    <dgm:cxn modelId="{EC09D180-81FE-4976-9279-0C99DF164C81}" type="presParOf" srcId="{E3149346-0646-41EF-8CD2-DCF6B77EFAED}" destId="{3DA25D22-4998-49F6-B1EA-262DFEB12504}" srcOrd="0" destOrd="0" presId="urn:microsoft.com/office/officeart/2005/8/layout/hierarchy3"/>
    <dgm:cxn modelId="{571087D2-80CB-4789-8F9D-F29D0908D4EC}" type="presParOf" srcId="{E3149346-0646-41EF-8CD2-DCF6B77EFAED}" destId="{7709BA2F-34A8-469D-946E-57CD7AB25CCA}" srcOrd="1" destOrd="0" presId="urn:microsoft.com/office/officeart/2005/8/layout/hierarchy3"/>
    <dgm:cxn modelId="{61ED6358-0754-4BAC-8DFC-1F9D5E480127}" type="presParOf" srcId="{A15FE0DB-D616-460B-8213-55F445D51A9C}" destId="{6F589C44-294E-403D-9723-42F800DACC0D}" srcOrd="1" destOrd="0" presId="urn:microsoft.com/office/officeart/2005/8/layout/hierarchy3"/>
    <dgm:cxn modelId="{6E8325A5-10EB-4380-8BE7-BFDEA099A723}" type="presParOf" srcId="{6F589C44-294E-403D-9723-42F800DACC0D}" destId="{5F0863D4-A414-4E54-A84B-C4FDAE8D3B78}" srcOrd="0" destOrd="0" presId="urn:microsoft.com/office/officeart/2005/8/layout/hierarchy3"/>
    <dgm:cxn modelId="{226C23EE-43E7-4ED1-95D2-F56EE52BA62A}" type="presParOf" srcId="{6F589C44-294E-403D-9723-42F800DACC0D}" destId="{2BC7D3A6-036B-4160-9154-A7F18EEBF005}" srcOrd="1" destOrd="0" presId="urn:microsoft.com/office/officeart/2005/8/layout/hierarchy3"/>
    <dgm:cxn modelId="{9BECA673-2106-4901-A7A6-F7CEBF3EBF8D}" type="presParOf" srcId="{6F589C44-294E-403D-9723-42F800DACC0D}" destId="{38018470-6C21-4B3A-8041-E82C103656F2}" srcOrd="2" destOrd="0" presId="urn:microsoft.com/office/officeart/2005/8/layout/hierarchy3"/>
    <dgm:cxn modelId="{D44CBDBD-C8C2-4298-953C-F13D7B6CDFC3}" type="presParOf" srcId="{6F589C44-294E-403D-9723-42F800DACC0D}" destId="{D145DA0B-9A85-4297-8318-48F6A7434409}" srcOrd="3" destOrd="0" presId="urn:microsoft.com/office/officeart/2005/8/layout/hierarchy3"/>
    <dgm:cxn modelId="{A0B260CA-960B-41C9-A6B0-23630743A0C8}" type="presParOf" srcId="{6F589C44-294E-403D-9723-42F800DACC0D}" destId="{0E8F9329-E0A0-4A70-A81D-39D1F9ECC2CB}" srcOrd="4" destOrd="0" presId="urn:microsoft.com/office/officeart/2005/8/layout/hierarchy3"/>
    <dgm:cxn modelId="{95CC3B5F-8E01-4F84-AF92-374933968E39}" type="presParOf" srcId="{6F589C44-294E-403D-9723-42F800DACC0D}" destId="{EA8764CB-222A-4B3A-A672-06367B72C4F7}" srcOrd="5" destOrd="0" presId="urn:microsoft.com/office/officeart/2005/8/layout/hierarchy3"/>
    <dgm:cxn modelId="{3CF3C8B3-FD09-4E05-99A2-A21F2CAE459F}" type="presParOf" srcId="{6F589C44-294E-403D-9723-42F800DACC0D}" destId="{6BC4CF1C-5BD1-4250-8149-0FBCD5F761D6}" srcOrd="6" destOrd="0" presId="urn:microsoft.com/office/officeart/2005/8/layout/hierarchy3"/>
    <dgm:cxn modelId="{0D5C2711-984D-4123-A337-6F9987ACAAA2}" type="presParOf" srcId="{6F589C44-294E-403D-9723-42F800DACC0D}" destId="{E0FCB251-415D-40B9-96DF-DF09265ED692}" srcOrd="7" destOrd="0" presId="urn:microsoft.com/office/officeart/2005/8/layout/hierarchy3"/>
    <dgm:cxn modelId="{59D5F629-46BD-43B2-9BF9-0146B5C95FBF}" type="presParOf" srcId="{6F589C44-294E-403D-9723-42F800DACC0D}" destId="{0E623850-9BB9-4470-9802-B3C01C5D46E5}" srcOrd="8" destOrd="0" presId="urn:microsoft.com/office/officeart/2005/8/layout/hierarchy3"/>
    <dgm:cxn modelId="{ACC568FA-D7E7-437A-ACC0-04ED3AE18BC9}" type="presParOf" srcId="{6F589C44-294E-403D-9723-42F800DACC0D}" destId="{591E5F6C-0F4F-4148-B5A9-D7E4276A2FD5}" srcOrd="9" destOrd="0" presId="urn:microsoft.com/office/officeart/2005/8/layout/hierarchy3"/>
    <dgm:cxn modelId="{18DEBA37-22F7-4D61-861E-03049629E4F5}" type="presParOf" srcId="{6F589C44-294E-403D-9723-42F800DACC0D}" destId="{0C4398A8-8102-4289-A75E-8EACBEA1A17B}" srcOrd="10" destOrd="0" presId="urn:microsoft.com/office/officeart/2005/8/layout/hierarchy3"/>
    <dgm:cxn modelId="{9452D831-3DE3-42AF-A612-19B788EBA25D}" type="presParOf" srcId="{6F589C44-294E-403D-9723-42F800DACC0D}" destId="{B9DC7EB6-3C5A-420C-982D-77C7E9771233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B351C4-1B81-4417-8BD3-32FD82749AF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2CFAB-813C-40FC-974E-388ED3E644BC}">
      <dgm:prSet custT="1"/>
      <dgm:spPr>
        <a:solidFill>
          <a:srgbClr val="E2F0D9"/>
        </a:solidFill>
        <a:ln w="38100">
          <a:solidFill>
            <a:srgbClr val="C8E0C9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قدمت تاریخی        </a:t>
          </a:r>
          <a:endParaRPr lang="en-US" sz="2200" dirty="0">
            <a:solidFill>
              <a:srgbClr val="000000"/>
            </a:solidFill>
          </a:endParaRPr>
        </a:p>
      </dgm:t>
    </dgm:pt>
    <dgm:pt modelId="{10E7FA26-A47D-49A6-9C97-E8CD1928115C}" type="parTrans" cxnId="{70965442-EB6F-4F81-BD9C-F6B993B123A8}">
      <dgm:prSet/>
      <dgm:spPr/>
      <dgm:t>
        <a:bodyPr/>
        <a:lstStyle/>
        <a:p>
          <a:endParaRPr lang="en-US" sz="2200"/>
        </a:p>
      </dgm:t>
    </dgm:pt>
    <dgm:pt modelId="{B036F07E-196C-4EE7-A565-1A65855FC5A8}" type="sibTrans" cxnId="{70965442-EB6F-4F81-BD9C-F6B993B123A8}">
      <dgm:prSet/>
      <dgm:spPr/>
      <dgm:t>
        <a:bodyPr/>
        <a:lstStyle/>
        <a:p>
          <a:endParaRPr lang="en-US" sz="2200"/>
        </a:p>
      </dgm:t>
    </dgm:pt>
    <dgm:pt modelId="{2AC9EB20-9E48-4848-9ED8-AE9BD190BE14}">
      <dgm:prSet custT="1"/>
      <dgm:spPr>
        <a:solidFill>
          <a:srgbClr val="E2F0D9"/>
        </a:solidFill>
        <a:ln w="38100">
          <a:solidFill>
            <a:srgbClr val="C8E0C9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اواخر دوره قاجار تا اوایل قرن حاضر </a:t>
          </a:r>
          <a:endParaRPr lang="en-US" sz="2200" dirty="0">
            <a:solidFill>
              <a:srgbClr val="000000"/>
            </a:solidFill>
          </a:endParaRPr>
        </a:p>
      </dgm:t>
    </dgm:pt>
    <dgm:pt modelId="{A12A586C-46EF-46E6-A968-A87B045D2318}" type="parTrans" cxnId="{BC793781-1A91-4C26-897B-72C2B880DD22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sz="2200"/>
        </a:p>
      </dgm:t>
    </dgm:pt>
    <dgm:pt modelId="{35ACCA2A-766A-4CD4-A1F2-AA354D4DF935}" type="sibTrans" cxnId="{BC793781-1A91-4C26-897B-72C2B880DD22}">
      <dgm:prSet/>
      <dgm:spPr/>
      <dgm:t>
        <a:bodyPr/>
        <a:lstStyle/>
        <a:p>
          <a:endParaRPr lang="en-US" sz="2200"/>
        </a:p>
      </dgm:t>
    </dgm:pt>
    <dgm:pt modelId="{1239B950-D6F9-4CFE-A71F-BBB072B87B37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گسترش شهرها         </a:t>
          </a:r>
          <a:endParaRPr lang="en-US" sz="2200" dirty="0">
            <a:solidFill>
              <a:srgbClr val="000000"/>
            </a:solidFill>
          </a:endParaRPr>
        </a:p>
      </dgm:t>
    </dgm:pt>
    <dgm:pt modelId="{5A498255-667D-400C-BB40-201894D349EF}" type="parTrans" cxnId="{F6D66B9D-16AA-4E1B-86C6-90860E2814C4}">
      <dgm:prSet/>
      <dgm:spPr/>
      <dgm:t>
        <a:bodyPr/>
        <a:lstStyle/>
        <a:p>
          <a:endParaRPr lang="en-US" sz="2200"/>
        </a:p>
      </dgm:t>
    </dgm:pt>
    <dgm:pt modelId="{510CA4A3-A20B-4170-AE90-E937F512E0FA}" type="sibTrans" cxnId="{F6D66B9D-16AA-4E1B-86C6-90860E2814C4}">
      <dgm:prSet/>
      <dgm:spPr/>
      <dgm:t>
        <a:bodyPr/>
        <a:lstStyle/>
        <a:p>
          <a:endParaRPr lang="en-US" sz="2200"/>
        </a:p>
      </dgm:t>
    </dgm:pt>
    <dgm:pt modelId="{32C6B6FB-35F5-425B-973D-1E523385CAB8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تخلیه جمعیت بافت قدیم</a:t>
          </a:r>
          <a:endParaRPr lang="en-US" sz="2200" dirty="0">
            <a:solidFill>
              <a:srgbClr val="000000"/>
            </a:solidFill>
          </a:endParaRPr>
        </a:p>
      </dgm:t>
    </dgm:pt>
    <dgm:pt modelId="{3174BA84-1EA9-4024-B44B-209350490747}" type="parTrans" cxnId="{BC15D471-7758-473B-A4D1-F946AF8E9A5E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sz="2200"/>
        </a:p>
      </dgm:t>
    </dgm:pt>
    <dgm:pt modelId="{83E4E738-2C90-48E1-8556-87C1E4CABD7C}" type="sibTrans" cxnId="{BC15D471-7758-473B-A4D1-F946AF8E9A5E}">
      <dgm:prSet/>
      <dgm:spPr/>
      <dgm:t>
        <a:bodyPr/>
        <a:lstStyle/>
        <a:p>
          <a:endParaRPr lang="en-US" sz="2200"/>
        </a:p>
      </dgm:t>
    </dgm:pt>
    <dgm:pt modelId="{CCB2FC05-B1EF-47B6-A855-F5F162239934}" type="pres">
      <dgm:prSet presAssocID="{9EB351C4-1B81-4417-8BD3-32FD82749AF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5473BC04-A47A-4778-A196-C756860F5CD9}" type="pres">
      <dgm:prSet presAssocID="{2F42CFAB-813C-40FC-974E-388ED3E644BC}" presName="hierRoot1" presStyleCnt="0">
        <dgm:presLayoutVars>
          <dgm:hierBranch val="init"/>
        </dgm:presLayoutVars>
      </dgm:prSet>
      <dgm:spPr/>
    </dgm:pt>
    <dgm:pt modelId="{EC98561A-5D61-4C42-93E1-7FE7BA77BF89}" type="pres">
      <dgm:prSet presAssocID="{2F42CFAB-813C-40FC-974E-388ED3E644BC}" presName="rootComposite1" presStyleCnt="0"/>
      <dgm:spPr/>
    </dgm:pt>
    <dgm:pt modelId="{54F3E60A-5AFC-4CC6-B056-FD47D5EE1794}" type="pres">
      <dgm:prSet presAssocID="{2F42CFAB-813C-40FC-974E-388ED3E644BC}" presName="rootText1" presStyleLbl="node0" presStyleIdx="0" presStyleCnt="2" custScaleY="137073">
        <dgm:presLayoutVars>
          <dgm:chPref val="3"/>
        </dgm:presLayoutVars>
      </dgm:prSet>
      <dgm:spPr/>
    </dgm:pt>
    <dgm:pt modelId="{75051B8F-581E-4B93-8E93-5D2CF8558B40}" type="pres">
      <dgm:prSet presAssocID="{2F42CFAB-813C-40FC-974E-388ED3E644BC}" presName="rootConnector1" presStyleLbl="node1" presStyleIdx="0" presStyleCnt="0"/>
      <dgm:spPr/>
    </dgm:pt>
    <dgm:pt modelId="{D11D243F-5FDB-4865-85F8-D6B8D6754644}" type="pres">
      <dgm:prSet presAssocID="{2F42CFAB-813C-40FC-974E-388ED3E644BC}" presName="hierChild2" presStyleCnt="0"/>
      <dgm:spPr/>
    </dgm:pt>
    <dgm:pt modelId="{93438D44-989A-4A2F-9E17-47763A3634B8}" type="pres">
      <dgm:prSet presAssocID="{A12A586C-46EF-46E6-A968-A87B045D2318}" presName="Name66" presStyleLbl="parChTrans1D2" presStyleIdx="0" presStyleCnt="2"/>
      <dgm:spPr/>
    </dgm:pt>
    <dgm:pt modelId="{CCB9E36F-A6E8-4F96-B388-D2E9A648647B}" type="pres">
      <dgm:prSet presAssocID="{2AC9EB20-9E48-4848-9ED8-AE9BD190BE14}" presName="hierRoot2" presStyleCnt="0">
        <dgm:presLayoutVars>
          <dgm:hierBranch val="init"/>
        </dgm:presLayoutVars>
      </dgm:prSet>
      <dgm:spPr/>
    </dgm:pt>
    <dgm:pt modelId="{B0915CA2-D38E-41B1-A7FD-E014B5C581C1}" type="pres">
      <dgm:prSet presAssocID="{2AC9EB20-9E48-4848-9ED8-AE9BD190BE14}" presName="rootComposite" presStyleCnt="0"/>
      <dgm:spPr/>
    </dgm:pt>
    <dgm:pt modelId="{479985BF-3A9D-4EE1-A632-145CCCF0C66A}" type="pres">
      <dgm:prSet presAssocID="{2AC9EB20-9E48-4848-9ED8-AE9BD190BE14}" presName="rootText" presStyleLbl="node2" presStyleIdx="0" presStyleCnt="2" custScaleY="137073">
        <dgm:presLayoutVars>
          <dgm:chPref val="3"/>
        </dgm:presLayoutVars>
      </dgm:prSet>
      <dgm:spPr/>
    </dgm:pt>
    <dgm:pt modelId="{041585DF-8A0C-42FE-A511-5B40F5DD33F0}" type="pres">
      <dgm:prSet presAssocID="{2AC9EB20-9E48-4848-9ED8-AE9BD190BE14}" presName="rootConnector" presStyleLbl="node2" presStyleIdx="0" presStyleCnt="2"/>
      <dgm:spPr/>
    </dgm:pt>
    <dgm:pt modelId="{6F08221D-FB46-44EA-8F01-CB74AB60A117}" type="pres">
      <dgm:prSet presAssocID="{2AC9EB20-9E48-4848-9ED8-AE9BD190BE14}" presName="hierChild4" presStyleCnt="0"/>
      <dgm:spPr/>
    </dgm:pt>
    <dgm:pt modelId="{26B3863C-9A5C-438F-9FAA-E2F3A556E25D}" type="pres">
      <dgm:prSet presAssocID="{2AC9EB20-9E48-4848-9ED8-AE9BD190BE14}" presName="hierChild5" presStyleCnt="0"/>
      <dgm:spPr/>
    </dgm:pt>
    <dgm:pt modelId="{96E838AE-DD2C-4AC8-8765-E70862CF4743}" type="pres">
      <dgm:prSet presAssocID="{2F42CFAB-813C-40FC-974E-388ED3E644BC}" presName="hierChild3" presStyleCnt="0"/>
      <dgm:spPr/>
    </dgm:pt>
    <dgm:pt modelId="{85E3D177-0D06-41A0-A3F7-7BD6A7339606}" type="pres">
      <dgm:prSet presAssocID="{1239B950-D6F9-4CFE-A71F-BBB072B87B37}" presName="hierRoot1" presStyleCnt="0">
        <dgm:presLayoutVars>
          <dgm:hierBranch val="init"/>
        </dgm:presLayoutVars>
      </dgm:prSet>
      <dgm:spPr/>
    </dgm:pt>
    <dgm:pt modelId="{3C01C660-2254-4D4F-ACC3-81D564AE189F}" type="pres">
      <dgm:prSet presAssocID="{1239B950-D6F9-4CFE-A71F-BBB072B87B37}" presName="rootComposite1" presStyleCnt="0"/>
      <dgm:spPr/>
    </dgm:pt>
    <dgm:pt modelId="{0899E3F3-7D63-47AC-BE80-7B08ADEE7449}" type="pres">
      <dgm:prSet presAssocID="{1239B950-D6F9-4CFE-A71F-BBB072B87B37}" presName="rootText1" presStyleLbl="node0" presStyleIdx="1" presStyleCnt="2" custScaleY="137073">
        <dgm:presLayoutVars>
          <dgm:chPref val="3"/>
        </dgm:presLayoutVars>
      </dgm:prSet>
      <dgm:spPr/>
    </dgm:pt>
    <dgm:pt modelId="{DC1CCBBF-4B73-4D4A-AAB6-DD6702FDD042}" type="pres">
      <dgm:prSet presAssocID="{1239B950-D6F9-4CFE-A71F-BBB072B87B37}" presName="rootConnector1" presStyleLbl="node1" presStyleIdx="0" presStyleCnt="0"/>
      <dgm:spPr/>
    </dgm:pt>
    <dgm:pt modelId="{845F7EA4-1F09-44F1-9705-A9C901C17638}" type="pres">
      <dgm:prSet presAssocID="{1239B950-D6F9-4CFE-A71F-BBB072B87B37}" presName="hierChild2" presStyleCnt="0"/>
      <dgm:spPr/>
    </dgm:pt>
    <dgm:pt modelId="{66F46B6A-28E6-4A82-8D16-C5A674D24D7F}" type="pres">
      <dgm:prSet presAssocID="{3174BA84-1EA9-4024-B44B-209350490747}" presName="Name66" presStyleLbl="parChTrans1D2" presStyleIdx="1" presStyleCnt="2"/>
      <dgm:spPr/>
    </dgm:pt>
    <dgm:pt modelId="{86EFDCB8-870B-4818-BF40-AE618B5AF39E}" type="pres">
      <dgm:prSet presAssocID="{32C6B6FB-35F5-425B-973D-1E523385CAB8}" presName="hierRoot2" presStyleCnt="0">
        <dgm:presLayoutVars>
          <dgm:hierBranch val="init"/>
        </dgm:presLayoutVars>
      </dgm:prSet>
      <dgm:spPr/>
    </dgm:pt>
    <dgm:pt modelId="{FE607243-915F-4027-9D14-F36D67A2B4BD}" type="pres">
      <dgm:prSet presAssocID="{32C6B6FB-35F5-425B-973D-1E523385CAB8}" presName="rootComposite" presStyleCnt="0"/>
      <dgm:spPr/>
    </dgm:pt>
    <dgm:pt modelId="{B7B7CE75-9C66-4CC8-AF34-A0BA3B80013F}" type="pres">
      <dgm:prSet presAssocID="{32C6B6FB-35F5-425B-973D-1E523385CAB8}" presName="rootText" presStyleLbl="node2" presStyleIdx="1" presStyleCnt="2" custScaleY="137073">
        <dgm:presLayoutVars>
          <dgm:chPref val="3"/>
        </dgm:presLayoutVars>
      </dgm:prSet>
      <dgm:spPr/>
    </dgm:pt>
    <dgm:pt modelId="{17A62B9A-2404-4342-B59B-8612633BCC4B}" type="pres">
      <dgm:prSet presAssocID="{32C6B6FB-35F5-425B-973D-1E523385CAB8}" presName="rootConnector" presStyleLbl="node2" presStyleIdx="1" presStyleCnt="2"/>
      <dgm:spPr/>
    </dgm:pt>
    <dgm:pt modelId="{705CAEDE-F6B9-4E25-A0C9-E850938278A2}" type="pres">
      <dgm:prSet presAssocID="{32C6B6FB-35F5-425B-973D-1E523385CAB8}" presName="hierChild4" presStyleCnt="0"/>
      <dgm:spPr/>
    </dgm:pt>
    <dgm:pt modelId="{A1D8DC5B-569F-4243-8405-6C68641E83AC}" type="pres">
      <dgm:prSet presAssocID="{32C6B6FB-35F5-425B-973D-1E523385CAB8}" presName="hierChild5" presStyleCnt="0"/>
      <dgm:spPr/>
    </dgm:pt>
    <dgm:pt modelId="{0E0BB830-3B14-4B45-A5C9-63B9A1934FAA}" type="pres">
      <dgm:prSet presAssocID="{1239B950-D6F9-4CFE-A71F-BBB072B87B37}" presName="hierChild3" presStyleCnt="0"/>
      <dgm:spPr/>
    </dgm:pt>
  </dgm:ptLst>
  <dgm:cxnLst>
    <dgm:cxn modelId="{C1505F04-88E2-4AB1-9D69-7B8D6BABD7EC}" type="presOf" srcId="{32C6B6FB-35F5-425B-973D-1E523385CAB8}" destId="{B7B7CE75-9C66-4CC8-AF34-A0BA3B80013F}" srcOrd="0" destOrd="0" presId="urn:microsoft.com/office/officeart/2009/3/layout/HorizontalOrganizationChart"/>
    <dgm:cxn modelId="{42449127-6FA7-4A31-AF85-934BC21B4DCE}" type="presOf" srcId="{2F42CFAB-813C-40FC-974E-388ED3E644BC}" destId="{54F3E60A-5AFC-4CC6-B056-FD47D5EE1794}" srcOrd="0" destOrd="0" presId="urn:microsoft.com/office/officeart/2009/3/layout/HorizontalOrganizationChart"/>
    <dgm:cxn modelId="{70965442-EB6F-4F81-BD9C-F6B993B123A8}" srcId="{9EB351C4-1B81-4417-8BD3-32FD82749AF2}" destId="{2F42CFAB-813C-40FC-974E-388ED3E644BC}" srcOrd="0" destOrd="0" parTransId="{10E7FA26-A47D-49A6-9C97-E8CD1928115C}" sibTransId="{B036F07E-196C-4EE7-A565-1A65855FC5A8}"/>
    <dgm:cxn modelId="{85FEB867-1514-49C6-A673-133C538A0E6D}" type="presOf" srcId="{3174BA84-1EA9-4024-B44B-209350490747}" destId="{66F46B6A-28E6-4A82-8D16-C5A674D24D7F}" srcOrd="0" destOrd="0" presId="urn:microsoft.com/office/officeart/2009/3/layout/HorizontalOrganizationChart"/>
    <dgm:cxn modelId="{BC15D471-7758-473B-A4D1-F946AF8E9A5E}" srcId="{1239B950-D6F9-4CFE-A71F-BBB072B87B37}" destId="{32C6B6FB-35F5-425B-973D-1E523385CAB8}" srcOrd="0" destOrd="0" parTransId="{3174BA84-1EA9-4024-B44B-209350490747}" sibTransId="{83E4E738-2C90-48E1-8556-87C1E4CABD7C}"/>
    <dgm:cxn modelId="{BC793781-1A91-4C26-897B-72C2B880DD22}" srcId="{2F42CFAB-813C-40FC-974E-388ED3E644BC}" destId="{2AC9EB20-9E48-4848-9ED8-AE9BD190BE14}" srcOrd="0" destOrd="0" parTransId="{A12A586C-46EF-46E6-A968-A87B045D2318}" sibTransId="{35ACCA2A-766A-4CD4-A1F2-AA354D4DF935}"/>
    <dgm:cxn modelId="{9664D591-E46D-459A-8038-8EEC9EB3423E}" type="presOf" srcId="{32C6B6FB-35F5-425B-973D-1E523385CAB8}" destId="{17A62B9A-2404-4342-B59B-8612633BCC4B}" srcOrd="1" destOrd="0" presId="urn:microsoft.com/office/officeart/2009/3/layout/HorizontalOrganizationChart"/>
    <dgm:cxn modelId="{F6D66B9D-16AA-4E1B-86C6-90860E2814C4}" srcId="{9EB351C4-1B81-4417-8BD3-32FD82749AF2}" destId="{1239B950-D6F9-4CFE-A71F-BBB072B87B37}" srcOrd="1" destOrd="0" parTransId="{5A498255-667D-400C-BB40-201894D349EF}" sibTransId="{510CA4A3-A20B-4170-AE90-E937F512E0FA}"/>
    <dgm:cxn modelId="{0DD92DA0-BBE4-47F4-8692-11D34421D7A2}" type="presOf" srcId="{1239B950-D6F9-4CFE-A71F-BBB072B87B37}" destId="{0899E3F3-7D63-47AC-BE80-7B08ADEE7449}" srcOrd="0" destOrd="0" presId="urn:microsoft.com/office/officeart/2009/3/layout/HorizontalOrganizationChart"/>
    <dgm:cxn modelId="{B0B18AA7-C6B8-44CE-8D3C-2496A233E684}" type="presOf" srcId="{A12A586C-46EF-46E6-A968-A87B045D2318}" destId="{93438D44-989A-4A2F-9E17-47763A3634B8}" srcOrd="0" destOrd="0" presId="urn:microsoft.com/office/officeart/2009/3/layout/HorizontalOrganizationChart"/>
    <dgm:cxn modelId="{CE4295C9-43E0-407D-9B0C-1A62092C4514}" type="presOf" srcId="{2AC9EB20-9E48-4848-9ED8-AE9BD190BE14}" destId="{041585DF-8A0C-42FE-A511-5B40F5DD33F0}" srcOrd="1" destOrd="0" presId="urn:microsoft.com/office/officeart/2009/3/layout/HorizontalOrganizationChart"/>
    <dgm:cxn modelId="{E62418D9-A1B2-4755-881D-620D570D6F86}" type="presOf" srcId="{2AC9EB20-9E48-4848-9ED8-AE9BD190BE14}" destId="{479985BF-3A9D-4EE1-A632-145CCCF0C66A}" srcOrd="0" destOrd="0" presId="urn:microsoft.com/office/officeart/2009/3/layout/HorizontalOrganizationChart"/>
    <dgm:cxn modelId="{D58F48E5-AC96-4E9A-986E-147BB9909E0B}" type="presOf" srcId="{2F42CFAB-813C-40FC-974E-388ED3E644BC}" destId="{75051B8F-581E-4B93-8E93-5D2CF8558B40}" srcOrd="1" destOrd="0" presId="urn:microsoft.com/office/officeart/2009/3/layout/HorizontalOrganizationChart"/>
    <dgm:cxn modelId="{A776E4EE-5ACC-4E2A-9851-DEA51489F0DF}" type="presOf" srcId="{1239B950-D6F9-4CFE-A71F-BBB072B87B37}" destId="{DC1CCBBF-4B73-4D4A-AAB6-DD6702FDD042}" srcOrd="1" destOrd="0" presId="urn:microsoft.com/office/officeart/2009/3/layout/HorizontalOrganizationChart"/>
    <dgm:cxn modelId="{0E8FC5FB-2988-46A9-8CFD-125E56CDAA52}" type="presOf" srcId="{9EB351C4-1B81-4417-8BD3-32FD82749AF2}" destId="{CCB2FC05-B1EF-47B6-A855-F5F162239934}" srcOrd="0" destOrd="0" presId="urn:microsoft.com/office/officeart/2009/3/layout/HorizontalOrganizationChart"/>
    <dgm:cxn modelId="{F701497B-CD99-4179-84A8-9328F7B5D881}" type="presParOf" srcId="{CCB2FC05-B1EF-47B6-A855-F5F162239934}" destId="{5473BC04-A47A-4778-A196-C756860F5CD9}" srcOrd="0" destOrd="0" presId="urn:microsoft.com/office/officeart/2009/3/layout/HorizontalOrganizationChart"/>
    <dgm:cxn modelId="{B076B7E1-3466-4E4D-8A64-3922246796D0}" type="presParOf" srcId="{5473BC04-A47A-4778-A196-C756860F5CD9}" destId="{EC98561A-5D61-4C42-93E1-7FE7BA77BF89}" srcOrd="0" destOrd="0" presId="urn:microsoft.com/office/officeart/2009/3/layout/HorizontalOrganizationChart"/>
    <dgm:cxn modelId="{616A8B81-762B-471F-B4D5-6579F676452E}" type="presParOf" srcId="{EC98561A-5D61-4C42-93E1-7FE7BA77BF89}" destId="{54F3E60A-5AFC-4CC6-B056-FD47D5EE1794}" srcOrd="0" destOrd="0" presId="urn:microsoft.com/office/officeart/2009/3/layout/HorizontalOrganizationChart"/>
    <dgm:cxn modelId="{0277EF49-3FE7-4613-8CC2-342346C6B807}" type="presParOf" srcId="{EC98561A-5D61-4C42-93E1-7FE7BA77BF89}" destId="{75051B8F-581E-4B93-8E93-5D2CF8558B40}" srcOrd="1" destOrd="0" presId="urn:microsoft.com/office/officeart/2009/3/layout/HorizontalOrganizationChart"/>
    <dgm:cxn modelId="{8B227EC7-D024-4151-AFDF-A250648D8740}" type="presParOf" srcId="{5473BC04-A47A-4778-A196-C756860F5CD9}" destId="{D11D243F-5FDB-4865-85F8-D6B8D6754644}" srcOrd="1" destOrd="0" presId="urn:microsoft.com/office/officeart/2009/3/layout/HorizontalOrganizationChart"/>
    <dgm:cxn modelId="{DF47A0DC-43FE-4517-88E1-479AD142EF1E}" type="presParOf" srcId="{D11D243F-5FDB-4865-85F8-D6B8D6754644}" destId="{93438D44-989A-4A2F-9E17-47763A3634B8}" srcOrd="0" destOrd="0" presId="urn:microsoft.com/office/officeart/2009/3/layout/HorizontalOrganizationChart"/>
    <dgm:cxn modelId="{647F8730-950C-432F-B44A-4F666F569B2C}" type="presParOf" srcId="{D11D243F-5FDB-4865-85F8-D6B8D6754644}" destId="{CCB9E36F-A6E8-4F96-B388-D2E9A648647B}" srcOrd="1" destOrd="0" presId="urn:microsoft.com/office/officeart/2009/3/layout/HorizontalOrganizationChart"/>
    <dgm:cxn modelId="{85FDC7A3-A147-45AA-A1A0-94D72E93FF86}" type="presParOf" srcId="{CCB9E36F-A6E8-4F96-B388-D2E9A648647B}" destId="{B0915CA2-D38E-41B1-A7FD-E014B5C581C1}" srcOrd="0" destOrd="0" presId="urn:microsoft.com/office/officeart/2009/3/layout/HorizontalOrganizationChart"/>
    <dgm:cxn modelId="{8CDED59E-90E7-4A08-AE7A-DB54FF9AE525}" type="presParOf" srcId="{B0915CA2-D38E-41B1-A7FD-E014B5C581C1}" destId="{479985BF-3A9D-4EE1-A632-145CCCF0C66A}" srcOrd="0" destOrd="0" presId="urn:microsoft.com/office/officeart/2009/3/layout/HorizontalOrganizationChart"/>
    <dgm:cxn modelId="{CDF6CA21-D7E3-42B3-AE1F-6FFC3C741D3A}" type="presParOf" srcId="{B0915CA2-D38E-41B1-A7FD-E014B5C581C1}" destId="{041585DF-8A0C-42FE-A511-5B40F5DD33F0}" srcOrd="1" destOrd="0" presId="urn:microsoft.com/office/officeart/2009/3/layout/HorizontalOrganizationChart"/>
    <dgm:cxn modelId="{3E1D5A59-7C75-4536-9183-F2177F7F15BF}" type="presParOf" srcId="{CCB9E36F-A6E8-4F96-B388-D2E9A648647B}" destId="{6F08221D-FB46-44EA-8F01-CB74AB60A117}" srcOrd="1" destOrd="0" presId="urn:microsoft.com/office/officeart/2009/3/layout/HorizontalOrganizationChart"/>
    <dgm:cxn modelId="{6848E7EC-DA6E-4AB6-87D4-95157DFA3ECF}" type="presParOf" srcId="{CCB9E36F-A6E8-4F96-B388-D2E9A648647B}" destId="{26B3863C-9A5C-438F-9FAA-E2F3A556E25D}" srcOrd="2" destOrd="0" presId="urn:microsoft.com/office/officeart/2009/3/layout/HorizontalOrganizationChart"/>
    <dgm:cxn modelId="{F2E67C63-8177-44A2-8362-A8190A5CA953}" type="presParOf" srcId="{5473BC04-A47A-4778-A196-C756860F5CD9}" destId="{96E838AE-DD2C-4AC8-8765-E70862CF4743}" srcOrd="2" destOrd="0" presId="urn:microsoft.com/office/officeart/2009/3/layout/HorizontalOrganizationChart"/>
    <dgm:cxn modelId="{69172D7E-08F0-453C-BC83-747352A58799}" type="presParOf" srcId="{CCB2FC05-B1EF-47B6-A855-F5F162239934}" destId="{85E3D177-0D06-41A0-A3F7-7BD6A7339606}" srcOrd="1" destOrd="0" presId="urn:microsoft.com/office/officeart/2009/3/layout/HorizontalOrganizationChart"/>
    <dgm:cxn modelId="{097E800C-D5FE-42B7-945F-063B23B99D94}" type="presParOf" srcId="{85E3D177-0D06-41A0-A3F7-7BD6A7339606}" destId="{3C01C660-2254-4D4F-ACC3-81D564AE189F}" srcOrd="0" destOrd="0" presId="urn:microsoft.com/office/officeart/2009/3/layout/HorizontalOrganizationChart"/>
    <dgm:cxn modelId="{A70B3EEA-AF52-4CF5-B192-74136359A965}" type="presParOf" srcId="{3C01C660-2254-4D4F-ACC3-81D564AE189F}" destId="{0899E3F3-7D63-47AC-BE80-7B08ADEE7449}" srcOrd="0" destOrd="0" presId="urn:microsoft.com/office/officeart/2009/3/layout/HorizontalOrganizationChart"/>
    <dgm:cxn modelId="{4AD0DF2B-1B20-4D76-BB7B-2B26B7BCC77A}" type="presParOf" srcId="{3C01C660-2254-4D4F-ACC3-81D564AE189F}" destId="{DC1CCBBF-4B73-4D4A-AAB6-DD6702FDD042}" srcOrd="1" destOrd="0" presId="urn:microsoft.com/office/officeart/2009/3/layout/HorizontalOrganizationChart"/>
    <dgm:cxn modelId="{9B5BC6CF-E30A-40C3-B896-36FAFCDC00E6}" type="presParOf" srcId="{85E3D177-0D06-41A0-A3F7-7BD6A7339606}" destId="{845F7EA4-1F09-44F1-9705-A9C901C17638}" srcOrd="1" destOrd="0" presId="urn:microsoft.com/office/officeart/2009/3/layout/HorizontalOrganizationChart"/>
    <dgm:cxn modelId="{BA71164A-25CB-46C0-BCFB-135D6CF13A67}" type="presParOf" srcId="{845F7EA4-1F09-44F1-9705-A9C901C17638}" destId="{66F46B6A-28E6-4A82-8D16-C5A674D24D7F}" srcOrd="0" destOrd="0" presId="urn:microsoft.com/office/officeart/2009/3/layout/HorizontalOrganizationChart"/>
    <dgm:cxn modelId="{1AF7D53A-CE6B-452D-83F6-DD287DC96F32}" type="presParOf" srcId="{845F7EA4-1F09-44F1-9705-A9C901C17638}" destId="{86EFDCB8-870B-4818-BF40-AE618B5AF39E}" srcOrd="1" destOrd="0" presId="urn:microsoft.com/office/officeart/2009/3/layout/HorizontalOrganizationChart"/>
    <dgm:cxn modelId="{C033C00B-15E2-4DDD-B039-08F2358A2C01}" type="presParOf" srcId="{86EFDCB8-870B-4818-BF40-AE618B5AF39E}" destId="{FE607243-915F-4027-9D14-F36D67A2B4BD}" srcOrd="0" destOrd="0" presId="urn:microsoft.com/office/officeart/2009/3/layout/HorizontalOrganizationChart"/>
    <dgm:cxn modelId="{38ADD2D4-1962-4F3F-B89E-A8E69DB5EF05}" type="presParOf" srcId="{FE607243-915F-4027-9D14-F36D67A2B4BD}" destId="{B7B7CE75-9C66-4CC8-AF34-A0BA3B80013F}" srcOrd="0" destOrd="0" presId="urn:microsoft.com/office/officeart/2009/3/layout/HorizontalOrganizationChart"/>
    <dgm:cxn modelId="{7CA7B4E1-DEC4-422B-869A-464143AF95F4}" type="presParOf" srcId="{FE607243-915F-4027-9D14-F36D67A2B4BD}" destId="{17A62B9A-2404-4342-B59B-8612633BCC4B}" srcOrd="1" destOrd="0" presId="urn:microsoft.com/office/officeart/2009/3/layout/HorizontalOrganizationChart"/>
    <dgm:cxn modelId="{3D9B1AE6-8DBA-4071-827A-24F2A651D8DF}" type="presParOf" srcId="{86EFDCB8-870B-4818-BF40-AE618B5AF39E}" destId="{705CAEDE-F6B9-4E25-A0C9-E850938278A2}" srcOrd="1" destOrd="0" presId="urn:microsoft.com/office/officeart/2009/3/layout/HorizontalOrganizationChart"/>
    <dgm:cxn modelId="{F6C39BAD-8A03-4347-9720-D8E877D9C272}" type="presParOf" srcId="{86EFDCB8-870B-4818-BF40-AE618B5AF39E}" destId="{A1D8DC5B-569F-4243-8405-6C68641E83AC}" srcOrd="2" destOrd="0" presId="urn:microsoft.com/office/officeart/2009/3/layout/HorizontalOrganizationChart"/>
    <dgm:cxn modelId="{F5C40E71-B6C6-4C5E-B82C-2FA3CBAA02BB}" type="presParOf" srcId="{85E3D177-0D06-41A0-A3F7-7BD6A7339606}" destId="{0E0BB830-3B14-4B45-A5C9-63B9A1934FA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EF1E0D-A0D4-48F6-81F9-664BC13B898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D5327-DAFA-4749-A4E5-7D857A4389AD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400" baseline="0">
              <a:solidFill>
                <a:srgbClr val="000000"/>
              </a:solidFill>
            </a:rPr>
            <a:t>بهسازی</a:t>
          </a:r>
          <a:endParaRPr lang="en-US" sz="2400">
            <a:solidFill>
              <a:srgbClr val="000000"/>
            </a:solidFill>
          </a:endParaRPr>
        </a:p>
      </dgm:t>
    </dgm:pt>
    <dgm:pt modelId="{74019AC1-6174-400F-92E4-3E7A8DEB09C0}" type="parTrans" cxnId="{B2766FEF-5645-4408-A4AE-6E33B7C8EBFF}">
      <dgm:prSet/>
      <dgm:spPr/>
      <dgm:t>
        <a:bodyPr/>
        <a:lstStyle/>
        <a:p>
          <a:endParaRPr lang="en-US"/>
        </a:p>
      </dgm:t>
    </dgm:pt>
    <dgm:pt modelId="{3BF7E2BC-485C-4503-8C8F-9783A12129F5}" type="sibTrans" cxnId="{B2766FEF-5645-4408-A4AE-6E33B7C8EBFF}">
      <dgm:prSet/>
      <dgm:spPr/>
      <dgm:t>
        <a:bodyPr/>
        <a:lstStyle/>
        <a:p>
          <a:endParaRPr lang="en-US"/>
        </a:p>
      </dgm:t>
    </dgm:pt>
    <dgm:pt modelId="{1F3A9A1F-4CD2-44BD-AF7D-6179775ABB6F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400">
              <a:solidFill>
                <a:srgbClr val="000000"/>
              </a:solidFill>
            </a:rPr>
            <a:t>بهبود بخشیدن به بافت‌ها</a:t>
          </a:r>
          <a:endParaRPr lang="en-US" sz="2400">
            <a:solidFill>
              <a:srgbClr val="000000"/>
            </a:solidFill>
          </a:endParaRPr>
        </a:p>
      </dgm:t>
    </dgm:pt>
    <dgm:pt modelId="{407B52F7-CEBD-438B-83A6-AD86F0AF4CCE}" type="parTrans" cxnId="{160C5A1C-44B1-42B7-BB76-18EFAC290618}">
      <dgm:prSet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/>
        </a:p>
      </dgm:t>
    </dgm:pt>
    <dgm:pt modelId="{7A01A600-466E-4DE0-8B3F-43D8E485E648}" type="sibTrans" cxnId="{160C5A1C-44B1-42B7-BB76-18EFAC290618}">
      <dgm:prSet/>
      <dgm:spPr/>
      <dgm:t>
        <a:bodyPr/>
        <a:lstStyle/>
        <a:p>
          <a:endParaRPr lang="en-US"/>
        </a:p>
      </dgm:t>
    </dgm:pt>
    <dgm:pt modelId="{8FA368E6-A9F9-409E-86E5-87B7FBBF6988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400">
              <a:solidFill>
                <a:srgbClr val="000000"/>
              </a:solidFill>
            </a:rPr>
            <a:t>بهبود بخشیدن به عناصر طبیعی</a:t>
          </a:r>
          <a:endParaRPr lang="en-US" sz="2400">
            <a:solidFill>
              <a:srgbClr val="000000"/>
            </a:solidFill>
          </a:endParaRPr>
        </a:p>
      </dgm:t>
    </dgm:pt>
    <dgm:pt modelId="{80BABA62-FDBA-4F12-8729-A31B6732F46E}" type="parTrans" cxnId="{2F05305E-8B34-4301-BA94-690AEC809C48}">
      <dgm:prSet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/>
        </a:p>
      </dgm:t>
    </dgm:pt>
    <dgm:pt modelId="{1317A825-115E-4D4B-AD79-4929A759BF67}" type="sibTrans" cxnId="{2F05305E-8B34-4301-BA94-690AEC809C48}">
      <dgm:prSet/>
      <dgm:spPr/>
      <dgm:t>
        <a:bodyPr/>
        <a:lstStyle/>
        <a:p>
          <a:endParaRPr lang="en-US"/>
        </a:p>
      </dgm:t>
    </dgm:pt>
    <dgm:pt modelId="{57075D65-6A00-460D-B9FD-D21F4A5BCBD6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400">
              <a:solidFill>
                <a:srgbClr val="000000"/>
              </a:solidFill>
            </a:rPr>
            <a:t>تغییرات اندک در فعالیت‌ها</a:t>
          </a:r>
          <a:endParaRPr lang="en-US" sz="2400">
            <a:solidFill>
              <a:srgbClr val="000000"/>
            </a:solidFill>
          </a:endParaRPr>
        </a:p>
      </dgm:t>
    </dgm:pt>
    <dgm:pt modelId="{B500D62A-FF30-4D78-B5C1-8022CAF8CFAF}" type="parTrans" cxnId="{64A206F8-A71A-4831-BFF9-926E30995BBC}">
      <dgm:prSet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/>
        </a:p>
      </dgm:t>
    </dgm:pt>
    <dgm:pt modelId="{EBE120A1-C76C-45A6-A470-896E156E3C94}" type="sibTrans" cxnId="{64A206F8-A71A-4831-BFF9-926E30995BBC}">
      <dgm:prSet/>
      <dgm:spPr/>
      <dgm:t>
        <a:bodyPr/>
        <a:lstStyle/>
        <a:p>
          <a:endParaRPr lang="en-US"/>
        </a:p>
      </dgm:t>
    </dgm:pt>
    <dgm:pt modelId="{367E98E7-30F9-415D-B8E7-259BC1C9F28A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400">
              <a:solidFill>
                <a:srgbClr val="000000"/>
              </a:solidFill>
            </a:rPr>
            <a:t>تغییرات اندک در فعالیت‌ها</a:t>
          </a:r>
          <a:endParaRPr lang="en-US" sz="2400">
            <a:solidFill>
              <a:srgbClr val="000000"/>
            </a:solidFill>
          </a:endParaRPr>
        </a:p>
      </dgm:t>
    </dgm:pt>
    <dgm:pt modelId="{6B07B20C-A0FD-49D0-BFED-87ED9FC31B25}" type="parTrans" cxnId="{495D664C-AD2F-43D2-869A-F16CFD1D4640}">
      <dgm:prSet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/>
        </a:p>
      </dgm:t>
    </dgm:pt>
    <dgm:pt modelId="{5A8BF4CE-3606-4CC9-858A-6FA9FB216830}" type="sibTrans" cxnId="{495D664C-AD2F-43D2-869A-F16CFD1D4640}">
      <dgm:prSet/>
      <dgm:spPr/>
      <dgm:t>
        <a:bodyPr/>
        <a:lstStyle/>
        <a:p>
          <a:endParaRPr lang="en-US"/>
        </a:p>
      </dgm:t>
    </dgm:pt>
    <dgm:pt modelId="{2C81E1FF-4A27-4EC8-AA7C-485FDC5F3317}" type="pres">
      <dgm:prSet presAssocID="{6BEF1E0D-A0D4-48F6-81F9-664BC13B8989}" presName="cycle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7F5E726F-0F8D-4A1F-9592-5933D2588743}" type="pres">
      <dgm:prSet presAssocID="{34FD5327-DAFA-4749-A4E5-7D857A4389AD}" presName="centerShape" presStyleLbl="node0" presStyleIdx="0" presStyleCnt="1"/>
      <dgm:spPr/>
    </dgm:pt>
    <dgm:pt modelId="{850B4A93-4CAC-468F-A7B7-E3027FC204F7}" type="pres">
      <dgm:prSet presAssocID="{407B52F7-CEBD-438B-83A6-AD86F0AF4CCE}" presName="parTrans" presStyleLbl="bgSibTrans2D1" presStyleIdx="0" presStyleCnt="4"/>
      <dgm:spPr/>
    </dgm:pt>
    <dgm:pt modelId="{6FD9CFF3-DC0E-4161-B92D-7258F4503F0D}" type="pres">
      <dgm:prSet presAssocID="{1F3A9A1F-4CD2-44BD-AF7D-6179775ABB6F}" presName="node" presStyleLbl="node1" presStyleIdx="0" presStyleCnt="4">
        <dgm:presLayoutVars>
          <dgm:bulletEnabled val="1"/>
        </dgm:presLayoutVars>
      </dgm:prSet>
      <dgm:spPr/>
    </dgm:pt>
    <dgm:pt modelId="{B248B8A9-5526-4FB4-903C-B9575F855C0A}" type="pres">
      <dgm:prSet presAssocID="{80BABA62-FDBA-4F12-8729-A31B6732F46E}" presName="parTrans" presStyleLbl="bgSibTrans2D1" presStyleIdx="1" presStyleCnt="4"/>
      <dgm:spPr/>
    </dgm:pt>
    <dgm:pt modelId="{6B402689-2C15-4199-874C-6BDE696A2EA1}" type="pres">
      <dgm:prSet presAssocID="{8FA368E6-A9F9-409E-86E5-87B7FBBF6988}" presName="node" presStyleLbl="node1" presStyleIdx="1" presStyleCnt="4">
        <dgm:presLayoutVars>
          <dgm:bulletEnabled val="1"/>
        </dgm:presLayoutVars>
      </dgm:prSet>
      <dgm:spPr/>
    </dgm:pt>
    <dgm:pt modelId="{5A550FC9-B3ED-4FD6-B15B-86197A1ACA6A}" type="pres">
      <dgm:prSet presAssocID="{B500D62A-FF30-4D78-B5C1-8022CAF8CFAF}" presName="parTrans" presStyleLbl="bgSibTrans2D1" presStyleIdx="2" presStyleCnt="4"/>
      <dgm:spPr/>
    </dgm:pt>
    <dgm:pt modelId="{EEFAAA5B-33EE-401F-A1DE-A7DA2BA03CFC}" type="pres">
      <dgm:prSet presAssocID="{57075D65-6A00-460D-B9FD-D21F4A5BCBD6}" presName="node" presStyleLbl="node1" presStyleIdx="2" presStyleCnt="4">
        <dgm:presLayoutVars>
          <dgm:bulletEnabled val="1"/>
        </dgm:presLayoutVars>
      </dgm:prSet>
      <dgm:spPr/>
    </dgm:pt>
    <dgm:pt modelId="{E143B621-FC52-4A90-9A01-2636F9AFB233}" type="pres">
      <dgm:prSet presAssocID="{6B07B20C-A0FD-49D0-BFED-87ED9FC31B25}" presName="parTrans" presStyleLbl="bgSibTrans2D1" presStyleIdx="3" presStyleCnt="4"/>
      <dgm:spPr/>
    </dgm:pt>
    <dgm:pt modelId="{495FA78E-F14F-4E5F-AAAD-F4A22BEBABE2}" type="pres">
      <dgm:prSet presAssocID="{367E98E7-30F9-415D-B8E7-259BC1C9F28A}" presName="node" presStyleLbl="node1" presStyleIdx="3" presStyleCnt="4">
        <dgm:presLayoutVars>
          <dgm:bulletEnabled val="1"/>
        </dgm:presLayoutVars>
      </dgm:prSet>
      <dgm:spPr/>
    </dgm:pt>
  </dgm:ptLst>
  <dgm:cxnLst>
    <dgm:cxn modelId="{160C5A1C-44B1-42B7-BB76-18EFAC290618}" srcId="{34FD5327-DAFA-4749-A4E5-7D857A4389AD}" destId="{1F3A9A1F-4CD2-44BD-AF7D-6179775ABB6F}" srcOrd="0" destOrd="0" parTransId="{407B52F7-CEBD-438B-83A6-AD86F0AF4CCE}" sibTransId="{7A01A600-466E-4DE0-8B3F-43D8E485E648}"/>
    <dgm:cxn modelId="{1F7CDF2E-2C7C-44E0-80C5-1ACE4C442082}" type="presOf" srcId="{8FA368E6-A9F9-409E-86E5-87B7FBBF6988}" destId="{6B402689-2C15-4199-874C-6BDE696A2EA1}" srcOrd="0" destOrd="0" presId="urn:microsoft.com/office/officeart/2005/8/layout/radial4"/>
    <dgm:cxn modelId="{1DA0C33A-C129-4073-BA7B-C829243D84A4}" type="presOf" srcId="{1F3A9A1F-4CD2-44BD-AF7D-6179775ABB6F}" destId="{6FD9CFF3-DC0E-4161-B92D-7258F4503F0D}" srcOrd="0" destOrd="0" presId="urn:microsoft.com/office/officeart/2005/8/layout/radial4"/>
    <dgm:cxn modelId="{2F05305E-8B34-4301-BA94-690AEC809C48}" srcId="{34FD5327-DAFA-4749-A4E5-7D857A4389AD}" destId="{8FA368E6-A9F9-409E-86E5-87B7FBBF6988}" srcOrd="1" destOrd="0" parTransId="{80BABA62-FDBA-4F12-8729-A31B6732F46E}" sibTransId="{1317A825-115E-4D4B-AD79-4929A759BF67}"/>
    <dgm:cxn modelId="{495D664C-AD2F-43D2-869A-F16CFD1D4640}" srcId="{34FD5327-DAFA-4749-A4E5-7D857A4389AD}" destId="{367E98E7-30F9-415D-B8E7-259BC1C9F28A}" srcOrd="3" destOrd="0" parTransId="{6B07B20C-A0FD-49D0-BFED-87ED9FC31B25}" sibTransId="{5A8BF4CE-3606-4CC9-858A-6FA9FB216830}"/>
    <dgm:cxn modelId="{CA21F173-2330-4B56-B53A-8F01F42D30A1}" type="presOf" srcId="{80BABA62-FDBA-4F12-8729-A31B6732F46E}" destId="{B248B8A9-5526-4FB4-903C-B9575F855C0A}" srcOrd="0" destOrd="0" presId="urn:microsoft.com/office/officeart/2005/8/layout/radial4"/>
    <dgm:cxn modelId="{20D0FC59-AA82-4473-8882-19AF731E7019}" type="presOf" srcId="{34FD5327-DAFA-4749-A4E5-7D857A4389AD}" destId="{7F5E726F-0F8D-4A1F-9592-5933D2588743}" srcOrd="0" destOrd="0" presId="urn:microsoft.com/office/officeart/2005/8/layout/radial4"/>
    <dgm:cxn modelId="{799CEB88-A88E-4EC4-981E-A1183630D467}" type="presOf" srcId="{57075D65-6A00-460D-B9FD-D21F4A5BCBD6}" destId="{EEFAAA5B-33EE-401F-A1DE-A7DA2BA03CFC}" srcOrd="0" destOrd="0" presId="urn:microsoft.com/office/officeart/2005/8/layout/radial4"/>
    <dgm:cxn modelId="{DD9EFB9B-ECB6-42B4-9D2E-1CC9219B55AB}" type="presOf" srcId="{6BEF1E0D-A0D4-48F6-81F9-664BC13B8989}" destId="{2C81E1FF-4A27-4EC8-AA7C-485FDC5F3317}" srcOrd="0" destOrd="0" presId="urn:microsoft.com/office/officeart/2005/8/layout/radial4"/>
    <dgm:cxn modelId="{96667FA4-CFAC-4DA7-A4C6-1247FAC04BC2}" type="presOf" srcId="{B500D62A-FF30-4D78-B5C1-8022CAF8CFAF}" destId="{5A550FC9-B3ED-4FD6-B15B-86197A1ACA6A}" srcOrd="0" destOrd="0" presId="urn:microsoft.com/office/officeart/2005/8/layout/radial4"/>
    <dgm:cxn modelId="{A01175B4-E368-4529-8132-E8499D28316E}" type="presOf" srcId="{367E98E7-30F9-415D-B8E7-259BC1C9F28A}" destId="{495FA78E-F14F-4E5F-AAAD-F4A22BEBABE2}" srcOrd="0" destOrd="0" presId="urn:microsoft.com/office/officeart/2005/8/layout/radial4"/>
    <dgm:cxn modelId="{C90089CE-4378-4DF8-A3C6-ECEFCB475B77}" type="presOf" srcId="{6B07B20C-A0FD-49D0-BFED-87ED9FC31B25}" destId="{E143B621-FC52-4A90-9A01-2636F9AFB233}" srcOrd="0" destOrd="0" presId="urn:microsoft.com/office/officeart/2005/8/layout/radial4"/>
    <dgm:cxn modelId="{0313D2E3-6F78-41AB-8111-D46254354071}" type="presOf" srcId="{407B52F7-CEBD-438B-83A6-AD86F0AF4CCE}" destId="{850B4A93-4CAC-468F-A7B7-E3027FC204F7}" srcOrd="0" destOrd="0" presId="urn:microsoft.com/office/officeart/2005/8/layout/radial4"/>
    <dgm:cxn modelId="{B2766FEF-5645-4408-A4AE-6E33B7C8EBFF}" srcId="{6BEF1E0D-A0D4-48F6-81F9-664BC13B8989}" destId="{34FD5327-DAFA-4749-A4E5-7D857A4389AD}" srcOrd="0" destOrd="0" parTransId="{74019AC1-6174-400F-92E4-3E7A8DEB09C0}" sibTransId="{3BF7E2BC-485C-4503-8C8F-9783A12129F5}"/>
    <dgm:cxn modelId="{64A206F8-A71A-4831-BFF9-926E30995BBC}" srcId="{34FD5327-DAFA-4749-A4E5-7D857A4389AD}" destId="{57075D65-6A00-460D-B9FD-D21F4A5BCBD6}" srcOrd="2" destOrd="0" parTransId="{B500D62A-FF30-4D78-B5C1-8022CAF8CFAF}" sibTransId="{EBE120A1-C76C-45A6-A470-896E156E3C94}"/>
    <dgm:cxn modelId="{A0C86A3D-D147-432F-9714-5D68056AC0C3}" type="presParOf" srcId="{2C81E1FF-4A27-4EC8-AA7C-485FDC5F3317}" destId="{7F5E726F-0F8D-4A1F-9592-5933D2588743}" srcOrd="0" destOrd="0" presId="urn:microsoft.com/office/officeart/2005/8/layout/radial4"/>
    <dgm:cxn modelId="{7AEDC94E-EC95-47E6-BA56-0326CB7F426B}" type="presParOf" srcId="{2C81E1FF-4A27-4EC8-AA7C-485FDC5F3317}" destId="{850B4A93-4CAC-468F-A7B7-E3027FC204F7}" srcOrd="1" destOrd="0" presId="urn:microsoft.com/office/officeart/2005/8/layout/radial4"/>
    <dgm:cxn modelId="{CC53B292-831C-41D9-864D-FAEDDA37BF5E}" type="presParOf" srcId="{2C81E1FF-4A27-4EC8-AA7C-485FDC5F3317}" destId="{6FD9CFF3-DC0E-4161-B92D-7258F4503F0D}" srcOrd="2" destOrd="0" presId="urn:microsoft.com/office/officeart/2005/8/layout/radial4"/>
    <dgm:cxn modelId="{A9CF9369-1528-4961-9EB2-5B12EF7D4451}" type="presParOf" srcId="{2C81E1FF-4A27-4EC8-AA7C-485FDC5F3317}" destId="{B248B8A9-5526-4FB4-903C-B9575F855C0A}" srcOrd="3" destOrd="0" presId="urn:microsoft.com/office/officeart/2005/8/layout/radial4"/>
    <dgm:cxn modelId="{62937BF4-01A8-4A3D-9EA8-CAC81EF90F32}" type="presParOf" srcId="{2C81E1FF-4A27-4EC8-AA7C-485FDC5F3317}" destId="{6B402689-2C15-4199-874C-6BDE696A2EA1}" srcOrd="4" destOrd="0" presId="urn:microsoft.com/office/officeart/2005/8/layout/radial4"/>
    <dgm:cxn modelId="{4E91B3D1-4542-4708-9799-993F9062797A}" type="presParOf" srcId="{2C81E1FF-4A27-4EC8-AA7C-485FDC5F3317}" destId="{5A550FC9-B3ED-4FD6-B15B-86197A1ACA6A}" srcOrd="5" destOrd="0" presId="urn:microsoft.com/office/officeart/2005/8/layout/radial4"/>
    <dgm:cxn modelId="{D7EE2604-9B8E-47C5-B657-033517929320}" type="presParOf" srcId="{2C81E1FF-4A27-4EC8-AA7C-485FDC5F3317}" destId="{EEFAAA5B-33EE-401F-A1DE-A7DA2BA03CFC}" srcOrd="6" destOrd="0" presId="urn:microsoft.com/office/officeart/2005/8/layout/radial4"/>
    <dgm:cxn modelId="{05FDE726-8867-4BCE-9631-22FB0F10CF29}" type="presParOf" srcId="{2C81E1FF-4A27-4EC8-AA7C-485FDC5F3317}" destId="{E143B621-FC52-4A90-9A01-2636F9AFB233}" srcOrd="7" destOrd="0" presId="urn:microsoft.com/office/officeart/2005/8/layout/radial4"/>
    <dgm:cxn modelId="{87E2949F-B7A7-4533-8096-17E5B2F83258}" type="presParOf" srcId="{2C81E1FF-4A27-4EC8-AA7C-485FDC5F3317}" destId="{495FA78E-F14F-4E5F-AAAD-F4A22BEBABE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39822-4365-4CDE-95C7-22DCC9C33AD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2AC56F9-BC79-439A-A4A7-965D6C6805A5}">
      <dgm:prSet phldrT="[Text]" phldr="1"/>
      <dgm:spPr/>
      <dgm:t>
        <a:bodyPr/>
        <a:lstStyle/>
        <a:p>
          <a:endParaRPr lang="en-US" dirty="0"/>
        </a:p>
      </dgm:t>
    </dgm:pt>
    <dgm:pt modelId="{079918BE-0051-48EB-A89F-D3E7D7CB3F20}" type="parTrans" cxnId="{B84A18CB-887A-4807-BF57-3A3012730CD8}">
      <dgm:prSet/>
      <dgm:spPr/>
      <dgm:t>
        <a:bodyPr/>
        <a:lstStyle/>
        <a:p>
          <a:endParaRPr lang="en-US"/>
        </a:p>
      </dgm:t>
    </dgm:pt>
    <dgm:pt modelId="{389187B2-0311-4A52-9BD0-0263B89B8C0A}" type="sibTrans" cxnId="{B84A18CB-887A-4807-BF57-3A3012730CD8}">
      <dgm:prSet/>
      <dgm:spPr/>
      <dgm:t>
        <a:bodyPr/>
        <a:lstStyle/>
        <a:p>
          <a:endParaRPr lang="en-US"/>
        </a:p>
      </dgm:t>
    </dgm:pt>
    <dgm:pt modelId="{16BB6981-5CA9-49A6-80BD-2C070AF19D6A}">
      <dgm:prSet phldrT="[Text]" phldr="1"/>
      <dgm:spPr/>
      <dgm:t>
        <a:bodyPr/>
        <a:lstStyle/>
        <a:p>
          <a:endParaRPr lang="en-US" dirty="0"/>
        </a:p>
      </dgm:t>
    </dgm:pt>
    <dgm:pt modelId="{C5660333-A03E-49AC-862E-F5C6A9AF58D7}" type="parTrans" cxnId="{A8BF7C52-670E-46D2-BD00-C2B8E95BBC5D}">
      <dgm:prSet/>
      <dgm:spPr/>
      <dgm:t>
        <a:bodyPr/>
        <a:lstStyle/>
        <a:p>
          <a:endParaRPr lang="en-US"/>
        </a:p>
      </dgm:t>
    </dgm:pt>
    <dgm:pt modelId="{BA1BB7F5-4F14-46F4-B19D-F2A8A9F9FAD6}" type="sibTrans" cxnId="{A8BF7C52-670E-46D2-BD00-C2B8E95BBC5D}">
      <dgm:prSet/>
      <dgm:spPr/>
      <dgm:t>
        <a:bodyPr/>
        <a:lstStyle/>
        <a:p>
          <a:endParaRPr lang="en-US"/>
        </a:p>
      </dgm:t>
    </dgm:pt>
    <dgm:pt modelId="{40680D31-9849-44DA-84E1-C6C720C6DBE8}">
      <dgm:prSet phldrT="[Text]" phldr="1"/>
      <dgm:spPr/>
      <dgm:t>
        <a:bodyPr/>
        <a:lstStyle/>
        <a:p>
          <a:endParaRPr lang="en-US" dirty="0"/>
        </a:p>
      </dgm:t>
    </dgm:pt>
    <dgm:pt modelId="{1F731072-C25C-492C-9C5A-353097998AD3}" type="parTrans" cxnId="{3B7355F0-C377-466A-A9BF-516ADC7EC3E1}">
      <dgm:prSet/>
      <dgm:spPr/>
      <dgm:t>
        <a:bodyPr/>
        <a:lstStyle/>
        <a:p>
          <a:endParaRPr lang="en-US"/>
        </a:p>
      </dgm:t>
    </dgm:pt>
    <dgm:pt modelId="{EDA0933C-2ED8-49B9-A18A-3F385D7F2D82}" type="sibTrans" cxnId="{3B7355F0-C377-466A-A9BF-516ADC7EC3E1}">
      <dgm:prSet/>
      <dgm:spPr/>
      <dgm:t>
        <a:bodyPr/>
        <a:lstStyle/>
        <a:p>
          <a:endParaRPr lang="en-US"/>
        </a:p>
      </dgm:t>
    </dgm:pt>
    <dgm:pt modelId="{18C9F95C-BB5A-41B0-A8D4-C6FEB7AC45CA}">
      <dgm:prSet phldrT="[Text]" phldr="1"/>
      <dgm:spPr/>
      <dgm:t>
        <a:bodyPr/>
        <a:lstStyle/>
        <a:p>
          <a:endParaRPr lang="en-US" dirty="0"/>
        </a:p>
      </dgm:t>
    </dgm:pt>
    <dgm:pt modelId="{A5692D22-6FF5-4640-BA18-113A03515FDE}" type="parTrans" cxnId="{221693C7-BC33-4282-8269-78E4FEA0AAC6}">
      <dgm:prSet/>
      <dgm:spPr/>
      <dgm:t>
        <a:bodyPr/>
        <a:lstStyle/>
        <a:p>
          <a:endParaRPr lang="en-US"/>
        </a:p>
      </dgm:t>
    </dgm:pt>
    <dgm:pt modelId="{1A8CF87B-2A26-4612-B788-FCC665B6C366}" type="sibTrans" cxnId="{221693C7-BC33-4282-8269-78E4FEA0AAC6}">
      <dgm:prSet/>
      <dgm:spPr/>
      <dgm:t>
        <a:bodyPr/>
        <a:lstStyle/>
        <a:p>
          <a:endParaRPr lang="en-US"/>
        </a:p>
      </dgm:t>
    </dgm:pt>
    <dgm:pt modelId="{AE123291-C202-48E2-A4F9-120542A35121}" type="pres">
      <dgm:prSet presAssocID="{C0C39822-4365-4CDE-95C7-22DCC9C33AD5}" presName="vert0" presStyleCnt="0">
        <dgm:presLayoutVars>
          <dgm:dir val="rev"/>
          <dgm:animOne val="branch"/>
          <dgm:animLvl val="lvl"/>
        </dgm:presLayoutVars>
      </dgm:prSet>
      <dgm:spPr/>
    </dgm:pt>
    <dgm:pt modelId="{15E40265-11AA-40BC-A58B-FC9580B22AE0}" type="pres">
      <dgm:prSet presAssocID="{02AC56F9-BC79-439A-A4A7-965D6C6805A5}" presName="thickLine" presStyleLbl="alignNode1" presStyleIdx="0" presStyleCnt="1"/>
      <dgm:spPr/>
    </dgm:pt>
    <dgm:pt modelId="{D2776F92-1873-4CBD-BF8A-BB90B6F2A118}" type="pres">
      <dgm:prSet presAssocID="{02AC56F9-BC79-439A-A4A7-965D6C6805A5}" presName="horz1" presStyleCnt="0"/>
      <dgm:spPr/>
    </dgm:pt>
    <dgm:pt modelId="{FC9FB85A-21B3-44DB-B6DD-03136660AA8B}" type="pres">
      <dgm:prSet presAssocID="{02AC56F9-BC79-439A-A4A7-965D6C6805A5}" presName="tx1" presStyleLbl="revTx" presStyleIdx="0" presStyleCnt="4"/>
      <dgm:spPr/>
    </dgm:pt>
    <dgm:pt modelId="{B6713F7D-A163-415E-B22F-596CECD5570C}" type="pres">
      <dgm:prSet presAssocID="{02AC56F9-BC79-439A-A4A7-965D6C6805A5}" presName="vert1" presStyleCnt="0"/>
      <dgm:spPr/>
    </dgm:pt>
    <dgm:pt modelId="{62682B9B-71C6-4B3B-9055-3EAA14F66AA7}" type="pres">
      <dgm:prSet presAssocID="{16BB6981-5CA9-49A6-80BD-2C070AF19D6A}" presName="vertSpace2a" presStyleCnt="0"/>
      <dgm:spPr/>
    </dgm:pt>
    <dgm:pt modelId="{F934E39B-F651-4243-98B2-0CBA0BB77CA9}" type="pres">
      <dgm:prSet presAssocID="{16BB6981-5CA9-49A6-80BD-2C070AF19D6A}" presName="horz2" presStyleCnt="0"/>
      <dgm:spPr/>
    </dgm:pt>
    <dgm:pt modelId="{2E27B320-187C-4A8A-9B42-8ADEF7FAA4C0}" type="pres">
      <dgm:prSet presAssocID="{16BB6981-5CA9-49A6-80BD-2C070AF19D6A}" presName="horzSpace2" presStyleCnt="0"/>
      <dgm:spPr/>
    </dgm:pt>
    <dgm:pt modelId="{61EDF3BC-863F-422F-B717-0E9224631F37}" type="pres">
      <dgm:prSet presAssocID="{16BB6981-5CA9-49A6-80BD-2C070AF19D6A}" presName="tx2" presStyleLbl="revTx" presStyleIdx="1" presStyleCnt="4" custScaleX="113498"/>
      <dgm:spPr/>
    </dgm:pt>
    <dgm:pt modelId="{82FBB610-D049-44B0-98B3-E1F380B97338}" type="pres">
      <dgm:prSet presAssocID="{16BB6981-5CA9-49A6-80BD-2C070AF19D6A}" presName="vert2" presStyleCnt="0"/>
      <dgm:spPr/>
    </dgm:pt>
    <dgm:pt modelId="{3739314E-687A-44B9-8B1E-644E4FC7F839}" type="pres">
      <dgm:prSet presAssocID="{16BB6981-5CA9-49A6-80BD-2C070AF19D6A}" presName="thinLine2b" presStyleLbl="callout" presStyleIdx="0" presStyleCnt="3"/>
      <dgm:spPr>
        <a:ln>
          <a:solidFill>
            <a:srgbClr val="0070C0"/>
          </a:solidFill>
        </a:ln>
      </dgm:spPr>
    </dgm:pt>
    <dgm:pt modelId="{A532C9EA-D731-4A4F-86BF-8DEBFCC286F8}" type="pres">
      <dgm:prSet presAssocID="{16BB6981-5CA9-49A6-80BD-2C070AF19D6A}" presName="vertSpace2b" presStyleCnt="0"/>
      <dgm:spPr/>
    </dgm:pt>
    <dgm:pt modelId="{06C4E01F-A740-422D-9D31-672C187113A2}" type="pres">
      <dgm:prSet presAssocID="{40680D31-9849-44DA-84E1-C6C720C6DBE8}" presName="horz2" presStyleCnt="0"/>
      <dgm:spPr/>
    </dgm:pt>
    <dgm:pt modelId="{9682EBB7-DA1F-4E0A-B538-71310B783CA4}" type="pres">
      <dgm:prSet presAssocID="{40680D31-9849-44DA-84E1-C6C720C6DBE8}" presName="horzSpace2" presStyleCnt="0"/>
      <dgm:spPr/>
    </dgm:pt>
    <dgm:pt modelId="{AEBB7817-1BDE-400A-9ACD-8DF6412FB5F9}" type="pres">
      <dgm:prSet presAssocID="{40680D31-9849-44DA-84E1-C6C720C6DBE8}" presName="tx2" presStyleLbl="revTx" presStyleIdx="2" presStyleCnt="4"/>
      <dgm:spPr/>
    </dgm:pt>
    <dgm:pt modelId="{FBB9B42F-E96A-4D73-A606-E7B553156D0F}" type="pres">
      <dgm:prSet presAssocID="{40680D31-9849-44DA-84E1-C6C720C6DBE8}" presName="vert2" presStyleCnt="0"/>
      <dgm:spPr/>
    </dgm:pt>
    <dgm:pt modelId="{638ADF7B-00A3-4DE9-9A91-CBECA49DAF10}" type="pres">
      <dgm:prSet presAssocID="{40680D31-9849-44DA-84E1-C6C720C6DBE8}" presName="thinLine2b" presStyleLbl="callout" presStyleIdx="1" presStyleCnt="3"/>
      <dgm:spPr>
        <a:ln>
          <a:solidFill>
            <a:srgbClr val="0070C0"/>
          </a:solidFill>
        </a:ln>
      </dgm:spPr>
    </dgm:pt>
    <dgm:pt modelId="{C684D696-EBA5-47E1-931B-369016D51E5A}" type="pres">
      <dgm:prSet presAssocID="{40680D31-9849-44DA-84E1-C6C720C6DBE8}" presName="vertSpace2b" presStyleCnt="0"/>
      <dgm:spPr/>
    </dgm:pt>
    <dgm:pt modelId="{069492FB-A34D-4709-8280-488CEED6FA53}" type="pres">
      <dgm:prSet presAssocID="{18C9F95C-BB5A-41B0-A8D4-C6FEB7AC45CA}" presName="horz2" presStyleCnt="0"/>
      <dgm:spPr/>
    </dgm:pt>
    <dgm:pt modelId="{7CAD13FD-7912-490A-B1A6-8AEF7C7E4A9D}" type="pres">
      <dgm:prSet presAssocID="{18C9F95C-BB5A-41B0-A8D4-C6FEB7AC45CA}" presName="horzSpace2" presStyleCnt="0"/>
      <dgm:spPr/>
    </dgm:pt>
    <dgm:pt modelId="{060FE0E1-9D05-4D50-82AC-E9BEC5ED3102}" type="pres">
      <dgm:prSet presAssocID="{18C9F95C-BB5A-41B0-A8D4-C6FEB7AC45CA}" presName="tx2" presStyleLbl="revTx" presStyleIdx="3" presStyleCnt="4"/>
      <dgm:spPr/>
    </dgm:pt>
    <dgm:pt modelId="{D6E2946B-AAC5-4C00-BB20-982BC872B63C}" type="pres">
      <dgm:prSet presAssocID="{18C9F95C-BB5A-41B0-A8D4-C6FEB7AC45CA}" presName="vert2" presStyleCnt="0"/>
      <dgm:spPr/>
    </dgm:pt>
    <dgm:pt modelId="{93684837-E561-4ADD-8C88-244AC839FF50}" type="pres">
      <dgm:prSet presAssocID="{18C9F95C-BB5A-41B0-A8D4-C6FEB7AC45CA}" presName="thinLine2b" presStyleLbl="callout" presStyleIdx="2" presStyleCnt="3"/>
      <dgm:spPr>
        <a:ln>
          <a:solidFill>
            <a:srgbClr val="0070C0"/>
          </a:solidFill>
        </a:ln>
      </dgm:spPr>
    </dgm:pt>
    <dgm:pt modelId="{6D50330C-B873-4B26-B996-A30536229712}" type="pres">
      <dgm:prSet presAssocID="{18C9F95C-BB5A-41B0-A8D4-C6FEB7AC45CA}" presName="vertSpace2b" presStyleCnt="0"/>
      <dgm:spPr/>
    </dgm:pt>
  </dgm:ptLst>
  <dgm:cxnLst>
    <dgm:cxn modelId="{B9B28506-6BBE-4478-8842-157E7BE21FC0}" type="presOf" srcId="{02AC56F9-BC79-439A-A4A7-965D6C6805A5}" destId="{FC9FB85A-21B3-44DB-B6DD-03136660AA8B}" srcOrd="0" destOrd="0" presId="urn:microsoft.com/office/officeart/2008/layout/LinedList"/>
    <dgm:cxn modelId="{F2ACE925-BD77-4AC7-872E-9647F76CE741}" type="presOf" srcId="{16BB6981-5CA9-49A6-80BD-2C070AF19D6A}" destId="{61EDF3BC-863F-422F-B717-0E9224631F37}" srcOrd="0" destOrd="0" presId="urn:microsoft.com/office/officeart/2008/layout/LinedList"/>
    <dgm:cxn modelId="{52D7CE43-56C7-4E91-9985-75C8F5E335C8}" type="presOf" srcId="{C0C39822-4365-4CDE-95C7-22DCC9C33AD5}" destId="{AE123291-C202-48E2-A4F9-120542A35121}" srcOrd="0" destOrd="0" presId="urn:microsoft.com/office/officeart/2008/layout/LinedList"/>
    <dgm:cxn modelId="{A8BF7C52-670E-46D2-BD00-C2B8E95BBC5D}" srcId="{02AC56F9-BC79-439A-A4A7-965D6C6805A5}" destId="{16BB6981-5CA9-49A6-80BD-2C070AF19D6A}" srcOrd="0" destOrd="0" parTransId="{C5660333-A03E-49AC-862E-F5C6A9AF58D7}" sibTransId="{BA1BB7F5-4F14-46F4-B19D-F2A8A9F9FAD6}"/>
    <dgm:cxn modelId="{253BB296-8EAD-4B25-B6AF-BCF420C87883}" type="presOf" srcId="{18C9F95C-BB5A-41B0-A8D4-C6FEB7AC45CA}" destId="{060FE0E1-9D05-4D50-82AC-E9BEC5ED3102}" srcOrd="0" destOrd="0" presId="urn:microsoft.com/office/officeart/2008/layout/LinedList"/>
    <dgm:cxn modelId="{221693C7-BC33-4282-8269-78E4FEA0AAC6}" srcId="{02AC56F9-BC79-439A-A4A7-965D6C6805A5}" destId="{18C9F95C-BB5A-41B0-A8D4-C6FEB7AC45CA}" srcOrd="2" destOrd="0" parTransId="{A5692D22-6FF5-4640-BA18-113A03515FDE}" sibTransId="{1A8CF87B-2A26-4612-B788-FCC665B6C366}"/>
    <dgm:cxn modelId="{B84A18CB-887A-4807-BF57-3A3012730CD8}" srcId="{C0C39822-4365-4CDE-95C7-22DCC9C33AD5}" destId="{02AC56F9-BC79-439A-A4A7-965D6C6805A5}" srcOrd="0" destOrd="0" parTransId="{079918BE-0051-48EB-A89F-D3E7D7CB3F20}" sibTransId="{389187B2-0311-4A52-9BD0-0263B89B8C0A}"/>
    <dgm:cxn modelId="{23859DEF-EAAE-402E-BD02-007DABEB66C8}" type="presOf" srcId="{40680D31-9849-44DA-84E1-C6C720C6DBE8}" destId="{AEBB7817-1BDE-400A-9ACD-8DF6412FB5F9}" srcOrd="0" destOrd="0" presId="urn:microsoft.com/office/officeart/2008/layout/LinedList"/>
    <dgm:cxn modelId="{3B7355F0-C377-466A-A9BF-516ADC7EC3E1}" srcId="{02AC56F9-BC79-439A-A4A7-965D6C6805A5}" destId="{40680D31-9849-44DA-84E1-C6C720C6DBE8}" srcOrd="1" destOrd="0" parTransId="{1F731072-C25C-492C-9C5A-353097998AD3}" sibTransId="{EDA0933C-2ED8-49B9-A18A-3F385D7F2D82}"/>
    <dgm:cxn modelId="{BECE2836-F014-4CDE-BCA6-4CC04B75138F}" type="presParOf" srcId="{AE123291-C202-48E2-A4F9-120542A35121}" destId="{15E40265-11AA-40BC-A58B-FC9580B22AE0}" srcOrd="0" destOrd="0" presId="urn:microsoft.com/office/officeart/2008/layout/LinedList"/>
    <dgm:cxn modelId="{3E1C5D3C-A46A-4D75-B122-62BA9D2BBD6A}" type="presParOf" srcId="{AE123291-C202-48E2-A4F9-120542A35121}" destId="{D2776F92-1873-4CBD-BF8A-BB90B6F2A118}" srcOrd="1" destOrd="0" presId="urn:microsoft.com/office/officeart/2008/layout/LinedList"/>
    <dgm:cxn modelId="{D55618AE-1182-47FA-88C1-F6F3FC7CC042}" type="presParOf" srcId="{D2776F92-1873-4CBD-BF8A-BB90B6F2A118}" destId="{FC9FB85A-21B3-44DB-B6DD-03136660AA8B}" srcOrd="0" destOrd="0" presId="urn:microsoft.com/office/officeart/2008/layout/LinedList"/>
    <dgm:cxn modelId="{D14340E4-C1CE-4C70-872D-056105F280B5}" type="presParOf" srcId="{D2776F92-1873-4CBD-BF8A-BB90B6F2A118}" destId="{B6713F7D-A163-415E-B22F-596CECD5570C}" srcOrd="1" destOrd="0" presId="urn:microsoft.com/office/officeart/2008/layout/LinedList"/>
    <dgm:cxn modelId="{35CB7AB1-7F1D-478F-A3F4-121D2191ABA6}" type="presParOf" srcId="{B6713F7D-A163-415E-B22F-596CECD5570C}" destId="{62682B9B-71C6-4B3B-9055-3EAA14F66AA7}" srcOrd="0" destOrd="0" presId="urn:microsoft.com/office/officeart/2008/layout/LinedList"/>
    <dgm:cxn modelId="{3060F76C-5C3D-46E5-9F11-CB31F78F7D42}" type="presParOf" srcId="{B6713F7D-A163-415E-B22F-596CECD5570C}" destId="{F934E39B-F651-4243-98B2-0CBA0BB77CA9}" srcOrd="1" destOrd="0" presId="urn:microsoft.com/office/officeart/2008/layout/LinedList"/>
    <dgm:cxn modelId="{7E18C16C-9275-4D15-A502-C590B8EE1358}" type="presParOf" srcId="{F934E39B-F651-4243-98B2-0CBA0BB77CA9}" destId="{2E27B320-187C-4A8A-9B42-8ADEF7FAA4C0}" srcOrd="0" destOrd="0" presId="urn:microsoft.com/office/officeart/2008/layout/LinedList"/>
    <dgm:cxn modelId="{0BE0197B-ACE4-4986-ACFB-11290C5AC2C5}" type="presParOf" srcId="{F934E39B-F651-4243-98B2-0CBA0BB77CA9}" destId="{61EDF3BC-863F-422F-B717-0E9224631F37}" srcOrd="1" destOrd="0" presId="urn:microsoft.com/office/officeart/2008/layout/LinedList"/>
    <dgm:cxn modelId="{40FEE0C3-6882-4C91-83B0-76668E772F1C}" type="presParOf" srcId="{F934E39B-F651-4243-98B2-0CBA0BB77CA9}" destId="{82FBB610-D049-44B0-98B3-E1F380B97338}" srcOrd="2" destOrd="0" presId="urn:microsoft.com/office/officeart/2008/layout/LinedList"/>
    <dgm:cxn modelId="{19967284-2927-4936-B259-EA7526F9BE82}" type="presParOf" srcId="{B6713F7D-A163-415E-B22F-596CECD5570C}" destId="{3739314E-687A-44B9-8B1E-644E4FC7F839}" srcOrd="2" destOrd="0" presId="urn:microsoft.com/office/officeart/2008/layout/LinedList"/>
    <dgm:cxn modelId="{0305FA7E-5D6D-4C1B-BB3A-32B91BAC9EB5}" type="presParOf" srcId="{B6713F7D-A163-415E-B22F-596CECD5570C}" destId="{A532C9EA-D731-4A4F-86BF-8DEBFCC286F8}" srcOrd="3" destOrd="0" presId="urn:microsoft.com/office/officeart/2008/layout/LinedList"/>
    <dgm:cxn modelId="{A8C62C76-2166-4537-ADAF-35A8390450A0}" type="presParOf" srcId="{B6713F7D-A163-415E-B22F-596CECD5570C}" destId="{06C4E01F-A740-422D-9D31-672C187113A2}" srcOrd="4" destOrd="0" presId="urn:microsoft.com/office/officeart/2008/layout/LinedList"/>
    <dgm:cxn modelId="{B77514FF-24DD-49C6-959D-80D4A0920C03}" type="presParOf" srcId="{06C4E01F-A740-422D-9D31-672C187113A2}" destId="{9682EBB7-DA1F-4E0A-B538-71310B783CA4}" srcOrd="0" destOrd="0" presId="urn:microsoft.com/office/officeart/2008/layout/LinedList"/>
    <dgm:cxn modelId="{75433B9A-CA4B-47E9-B533-959E0D034240}" type="presParOf" srcId="{06C4E01F-A740-422D-9D31-672C187113A2}" destId="{AEBB7817-1BDE-400A-9ACD-8DF6412FB5F9}" srcOrd="1" destOrd="0" presId="urn:microsoft.com/office/officeart/2008/layout/LinedList"/>
    <dgm:cxn modelId="{A8607A2E-14E1-4120-A4C3-BCAE31DD90A2}" type="presParOf" srcId="{06C4E01F-A740-422D-9D31-672C187113A2}" destId="{FBB9B42F-E96A-4D73-A606-E7B553156D0F}" srcOrd="2" destOrd="0" presId="urn:microsoft.com/office/officeart/2008/layout/LinedList"/>
    <dgm:cxn modelId="{C20401EF-7C96-4CEE-979E-64855FA5BED9}" type="presParOf" srcId="{B6713F7D-A163-415E-B22F-596CECD5570C}" destId="{638ADF7B-00A3-4DE9-9A91-CBECA49DAF10}" srcOrd="5" destOrd="0" presId="urn:microsoft.com/office/officeart/2008/layout/LinedList"/>
    <dgm:cxn modelId="{CE917295-F9A3-483A-B8C5-EA01D3CB66FB}" type="presParOf" srcId="{B6713F7D-A163-415E-B22F-596CECD5570C}" destId="{C684D696-EBA5-47E1-931B-369016D51E5A}" srcOrd="6" destOrd="0" presId="urn:microsoft.com/office/officeart/2008/layout/LinedList"/>
    <dgm:cxn modelId="{2CCDAF2D-986C-4791-9CF3-B5DB873B453A}" type="presParOf" srcId="{B6713F7D-A163-415E-B22F-596CECD5570C}" destId="{069492FB-A34D-4709-8280-488CEED6FA53}" srcOrd="7" destOrd="0" presId="urn:microsoft.com/office/officeart/2008/layout/LinedList"/>
    <dgm:cxn modelId="{C4622F30-44AB-484D-8826-A62A6ADC75A7}" type="presParOf" srcId="{069492FB-A34D-4709-8280-488CEED6FA53}" destId="{7CAD13FD-7912-490A-B1A6-8AEF7C7E4A9D}" srcOrd="0" destOrd="0" presId="urn:microsoft.com/office/officeart/2008/layout/LinedList"/>
    <dgm:cxn modelId="{C75F2058-D024-4B5D-9D10-ACF383E44201}" type="presParOf" srcId="{069492FB-A34D-4709-8280-488CEED6FA53}" destId="{060FE0E1-9D05-4D50-82AC-E9BEC5ED3102}" srcOrd="1" destOrd="0" presId="urn:microsoft.com/office/officeart/2008/layout/LinedList"/>
    <dgm:cxn modelId="{5F6BA41D-2346-463B-A179-EDB12E80BD68}" type="presParOf" srcId="{069492FB-A34D-4709-8280-488CEED6FA53}" destId="{D6E2946B-AAC5-4C00-BB20-982BC872B63C}" srcOrd="2" destOrd="0" presId="urn:microsoft.com/office/officeart/2008/layout/LinedList"/>
    <dgm:cxn modelId="{3A096C9C-F40A-49D1-A4DE-84B51DEEC624}" type="presParOf" srcId="{B6713F7D-A163-415E-B22F-596CECD5570C}" destId="{93684837-E561-4ADD-8C88-244AC839FF50}" srcOrd="8" destOrd="0" presId="urn:microsoft.com/office/officeart/2008/layout/LinedList"/>
    <dgm:cxn modelId="{7BACF870-7871-44AE-9489-9C6B0F50BC17}" type="presParOf" srcId="{B6713F7D-A163-415E-B22F-596CECD5570C}" destId="{6D50330C-B873-4B26-B996-A3053622971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00CBE-80DE-4AC4-BD6F-839C816BA1DF}" type="doc">
      <dgm:prSet loTypeId="urn:microsoft.com/office/officeart/2008/layout/VerticalAccent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CD721CA-C732-4F8A-9302-9028DABFC6DB}">
      <dgm:prSet phldrT="[Text]" phldr="1"/>
      <dgm:spPr/>
      <dgm:t>
        <a:bodyPr/>
        <a:lstStyle/>
        <a:p>
          <a:endParaRPr lang="en-US" dirty="0"/>
        </a:p>
      </dgm:t>
    </dgm:pt>
    <dgm:pt modelId="{110EA087-DA48-46C2-BFD2-CD51706D495C}" type="parTrans" cxnId="{2DF657A1-3C29-4FAE-927E-24F51E182CC9}">
      <dgm:prSet/>
      <dgm:spPr/>
      <dgm:t>
        <a:bodyPr/>
        <a:lstStyle/>
        <a:p>
          <a:endParaRPr lang="en-US"/>
        </a:p>
      </dgm:t>
    </dgm:pt>
    <dgm:pt modelId="{FD19A92D-CCC0-43CC-AB38-CC2E9A0E74B4}" type="sibTrans" cxnId="{2DF657A1-3C29-4FAE-927E-24F51E182CC9}">
      <dgm:prSet/>
      <dgm:spPr/>
      <dgm:t>
        <a:bodyPr/>
        <a:lstStyle/>
        <a:p>
          <a:endParaRPr lang="en-US"/>
        </a:p>
      </dgm:t>
    </dgm:pt>
    <dgm:pt modelId="{3CE6D215-A090-4263-AD50-7DD8BA65910F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8EE27D17-25DA-4C63-A1EC-4464C9A0AE51}" type="parTrans" cxnId="{CA62C52E-E7B6-485E-8188-1AED4B28E5E4}">
      <dgm:prSet/>
      <dgm:spPr/>
      <dgm:t>
        <a:bodyPr/>
        <a:lstStyle/>
        <a:p>
          <a:endParaRPr lang="en-US"/>
        </a:p>
      </dgm:t>
    </dgm:pt>
    <dgm:pt modelId="{9C5F489A-A2AB-41E2-A448-5384F4A372A6}" type="sibTrans" cxnId="{CA62C52E-E7B6-485E-8188-1AED4B28E5E4}">
      <dgm:prSet/>
      <dgm:spPr/>
      <dgm:t>
        <a:bodyPr/>
        <a:lstStyle/>
        <a:p>
          <a:endParaRPr lang="en-US"/>
        </a:p>
      </dgm:t>
    </dgm:pt>
    <dgm:pt modelId="{698323E1-A18C-4FA6-84A5-69C7825CE677}">
      <dgm:prSet phldrT="[Text]" phldr="1"/>
      <dgm:spPr/>
      <dgm:t>
        <a:bodyPr/>
        <a:lstStyle/>
        <a:p>
          <a:endParaRPr lang="en-US" dirty="0"/>
        </a:p>
      </dgm:t>
    </dgm:pt>
    <dgm:pt modelId="{69B6E4C5-D5E8-4915-AE3B-2B305BD977A8}" type="parTrans" cxnId="{5EC39E5D-EA7E-4A68-919B-7CB9532617F8}">
      <dgm:prSet/>
      <dgm:spPr/>
      <dgm:t>
        <a:bodyPr/>
        <a:lstStyle/>
        <a:p>
          <a:endParaRPr lang="en-US"/>
        </a:p>
      </dgm:t>
    </dgm:pt>
    <dgm:pt modelId="{8743DC60-D153-4A9B-89D1-EAB05166B7D6}" type="sibTrans" cxnId="{5EC39E5D-EA7E-4A68-919B-7CB9532617F8}">
      <dgm:prSet/>
      <dgm:spPr/>
      <dgm:t>
        <a:bodyPr/>
        <a:lstStyle/>
        <a:p>
          <a:endParaRPr lang="en-US"/>
        </a:p>
      </dgm:t>
    </dgm:pt>
    <dgm:pt modelId="{A983750B-DBB7-4DF4-BF2D-60D7FA07F6C6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4CA200C5-89D2-48CA-A5D4-FFA62445235C}" type="parTrans" cxnId="{981E685F-8575-4172-978A-C6DA25121EE6}">
      <dgm:prSet/>
      <dgm:spPr/>
      <dgm:t>
        <a:bodyPr/>
        <a:lstStyle/>
        <a:p>
          <a:endParaRPr lang="en-US"/>
        </a:p>
      </dgm:t>
    </dgm:pt>
    <dgm:pt modelId="{5D464349-E3BB-461B-92F6-E3B8783E0EDF}" type="sibTrans" cxnId="{981E685F-8575-4172-978A-C6DA25121EE6}">
      <dgm:prSet/>
      <dgm:spPr/>
      <dgm:t>
        <a:bodyPr/>
        <a:lstStyle/>
        <a:p>
          <a:endParaRPr lang="en-US"/>
        </a:p>
      </dgm:t>
    </dgm:pt>
    <dgm:pt modelId="{3FC8763E-C1A5-4848-840F-A995199434F2}">
      <dgm:prSet phldrT="[Text]" phldr="1"/>
      <dgm:spPr/>
      <dgm:t>
        <a:bodyPr/>
        <a:lstStyle/>
        <a:p>
          <a:endParaRPr lang="en-US" dirty="0"/>
        </a:p>
      </dgm:t>
    </dgm:pt>
    <dgm:pt modelId="{B40EA497-4593-4658-A052-8C4728426CC3}" type="parTrans" cxnId="{33FE462C-A103-4F0C-BADC-E1B0B62A9DA0}">
      <dgm:prSet/>
      <dgm:spPr/>
      <dgm:t>
        <a:bodyPr/>
        <a:lstStyle/>
        <a:p>
          <a:endParaRPr lang="en-US"/>
        </a:p>
      </dgm:t>
    </dgm:pt>
    <dgm:pt modelId="{EE480F3E-AAF4-4978-B888-D725FEF291D0}" type="sibTrans" cxnId="{33FE462C-A103-4F0C-BADC-E1B0B62A9DA0}">
      <dgm:prSet/>
      <dgm:spPr/>
      <dgm:t>
        <a:bodyPr/>
        <a:lstStyle/>
        <a:p>
          <a:endParaRPr lang="en-US"/>
        </a:p>
      </dgm:t>
    </dgm:pt>
    <dgm:pt modelId="{7A3CEF2F-FA26-4E85-920C-F1C001608758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55AF978E-CA81-4F36-B09F-AC0E87F8F5D4}" type="parTrans" cxnId="{18D67673-52AB-4947-BE45-CE0A4A55758B}">
      <dgm:prSet/>
      <dgm:spPr/>
      <dgm:t>
        <a:bodyPr/>
        <a:lstStyle/>
        <a:p>
          <a:endParaRPr lang="en-US"/>
        </a:p>
      </dgm:t>
    </dgm:pt>
    <dgm:pt modelId="{82BB7110-6EF4-4BE1-86A9-047E6DF570CA}" type="sibTrans" cxnId="{18D67673-52AB-4947-BE45-CE0A4A55758B}">
      <dgm:prSet/>
      <dgm:spPr/>
      <dgm:t>
        <a:bodyPr/>
        <a:lstStyle/>
        <a:p>
          <a:endParaRPr lang="en-US"/>
        </a:p>
      </dgm:t>
    </dgm:pt>
    <dgm:pt modelId="{129F3D5F-B962-4B57-BFF5-A5C39D78F552}" type="pres">
      <dgm:prSet presAssocID="{B9000CBE-80DE-4AC4-BD6F-839C816BA1DF}" presName="Name0" presStyleCnt="0">
        <dgm:presLayoutVars>
          <dgm:chMax/>
          <dgm:chPref/>
          <dgm:dir val="rev"/>
        </dgm:presLayoutVars>
      </dgm:prSet>
      <dgm:spPr/>
    </dgm:pt>
    <dgm:pt modelId="{111D5618-22AA-4EFA-832C-8D3EE80E45BE}" type="pres">
      <dgm:prSet presAssocID="{8CD721CA-C732-4F8A-9302-9028DABFC6DB}" presName="parenttextcomposite" presStyleCnt="0"/>
      <dgm:spPr/>
    </dgm:pt>
    <dgm:pt modelId="{8615B143-2A74-495F-AD79-A4547755343C}" type="pres">
      <dgm:prSet presAssocID="{8CD721CA-C732-4F8A-9302-9028DABFC6DB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E2C8DE87-A3BF-4B3F-8F9E-6B9814ED167F}" type="pres">
      <dgm:prSet presAssocID="{8CD721CA-C732-4F8A-9302-9028DABFC6DB}" presName="composite" presStyleCnt="0"/>
      <dgm:spPr/>
    </dgm:pt>
    <dgm:pt modelId="{9ADD7C40-154B-4764-A471-E9B30120BCE0}" type="pres">
      <dgm:prSet presAssocID="{8CD721CA-C732-4F8A-9302-9028DABFC6DB}" presName="chevron1" presStyleLbl="alignNode1" presStyleIdx="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A432265-F74B-4A08-9F49-ABBA5E019D98}" type="pres">
      <dgm:prSet presAssocID="{8CD721CA-C732-4F8A-9302-9028DABFC6DB}" presName="chevron2" presStyleLbl="alignNode1" presStyleIdx="1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AD95A88D-EF92-44AD-A27B-BCBF2E4C9484}" type="pres">
      <dgm:prSet presAssocID="{8CD721CA-C732-4F8A-9302-9028DABFC6DB}" presName="chevron3" presStyleLbl="alignNode1" presStyleIdx="2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300E9A72-F5CB-41FB-8F5B-CA2B065691F5}" type="pres">
      <dgm:prSet presAssocID="{8CD721CA-C732-4F8A-9302-9028DABFC6DB}" presName="chevron4" presStyleLbl="alignNode1" presStyleIdx="3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7DE0437-9CEB-4166-985F-A788F5404686}" type="pres">
      <dgm:prSet presAssocID="{8CD721CA-C732-4F8A-9302-9028DABFC6DB}" presName="chevron5" presStyleLbl="alignNode1" presStyleIdx="4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4B2CA964-0EA2-4360-845F-CBB2E3C3FCBB}" type="pres">
      <dgm:prSet presAssocID="{8CD721CA-C732-4F8A-9302-9028DABFC6DB}" presName="chevron6" presStyleLbl="alignNode1" presStyleIdx="5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5C13240F-239D-40D4-951D-5892AE19E67D}" type="pres">
      <dgm:prSet presAssocID="{8CD721CA-C732-4F8A-9302-9028DABFC6DB}" presName="chevron7" presStyleLbl="alignNode1" presStyleIdx="6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0158B25A-EB84-45CD-99CB-741E116613D1}" type="pres">
      <dgm:prSet presAssocID="{8CD721CA-C732-4F8A-9302-9028DABFC6D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D7742135-17E7-4570-9FB8-5CF81D5C1A45}" type="pres">
      <dgm:prSet presAssocID="{FD19A92D-CCC0-43CC-AB38-CC2E9A0E74B4}" presName="sibTrans" presStyleCnt="0"/>
      <dgm:spPr/>
    </dgm:pt>
    <dgm:pt modelId="{F1B0174F-7EDD-4776-9815-6727BB843101}" type="pres">
      <dgm:prSet presAssocID="{698323E1-A18C-4FA6-84A5-69C7825CE677}" presName="parenttextcomposite" presStyleCnt="0"/>
      <dgm:spPr/>
    </dgm:pt>
    <dgm:pt modelId="{85D51706-7946-4B29-B99A-4503532CDA54}" type="pres">
      <dgm:prSet presAssocID="{698323E1-A18C-4FA6-84A5-69C7825CE677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884FB004-5B79-4BCD-9675-193D9976B11D}" type="pres">
      <dgm:prSet presAssocID="{698323E1-A18C-4FA6-84A5-69C7825CE677}" presName="composite" presStyleCnt="0"/>
      <dgm:spPr/>
    </dgm:pt>
    <dgm:pt modelId="{80391FF1-A538-4EA2-A53E-EF6E5EA69267}" type="pres">
      <dgm:prSet presAssocID="{698323E1-A18C-4FA6-84A5-69C7825CE677}" presName="chevron1" presStyleLbl="alignNode1" presStyleIdx="7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3AC98B65-CCA0-4B94-BA9D-56FF172B8427}" type="pres">
      <dgm:prSet presAssocID="{698323E1-A18C-4FA6-84A5-69C7825CE677}" presName="chevron2" presStyleLbl="alignNode1" presStyleIdx="8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BBF0469D-C0E1-4754-9FBF-8617D59B7D2F}" type="pres">
      <dgm:prSet presAssocID="{698323E1-A18C-4FA6-84A5-69C7825CE677}" presName="chevron3" presStyleLbl="alignNode1" presStyleIdx="9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C7D6E0A7-724C-4C27-93D9-A6EE1C903890}" type="pres">
      <dgm:prSet presAssocID="{698323E1-A18C-4FA6-84A5-69C7825CE677}" presName="chevron4" presStyleLbl="alignNode1" presStyleIdx="1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39D2EA5-2A7F-44E7-B594-62CA4FC7103F}" type="pres">
      <dgm:prSet presAssocID="{698323E1-A18C-4FA6-84A5-69C7825CE677}" presName="chevron5" presStyleLbl="alignNode1" presStyleIdx="11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108220B3-5371-4858-B7D4-4242EBE1CFF6}" type="pres">
      <dgm:prSet presAssocID="{698323E1-A18C-4FA6-84A5-69C7825CE677}" presName="chevron6" presStyleLbl="alignNode1" presStyleIdx="12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FADD1613-42CB-4A3D-A519-5F75C02530C9}" type="pres">
      <dgm:prSet presAssocID="{698323E1-A18C-4FA6-84A5-69C7825CE677}" presName="chevron7" presStyleLbl="alignNode1" presStyleIdx="13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BE51A7C8-69A8-42DD-BE50-AD42A5F15CA6}" type="pres">
      <dgm:prSet presAssocID="{698323E1-A18C-4FA6-84A5-69C7825CE67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FC6A1C95-3735-453D-A724-E1CDDD28C929}" type="pres">
      <dgm:prSet presAssocID="{8743DC60-D153-4A9B-89D1-EAB05166B7D6}" presName="sibTrans" presStyleCnt="0"/>
      <dgm:spPr/>
    </dgm:pt>
    <dgm:pt modelId="{22A7DBF4-508B-48F8-A253-8C72A59B5915}" type="pres">
      <dgm:prSet presAssocID="{3FC8763E-C1A5-4848-840F-A995199434F2}" presName="parenttextcomposite" presStyleCnt="0"/>
      <dgm:spPr/>
    </dgm:pt>
    <dgm:pt modelId="{D829D618-FBFF-4B4B-9049-F3D14EEAF7CB}" type="pres">
      <dgm:prSet presAssocID="{3FC8763E-C1A5-4848-840F-A995199434F2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C9DD5E3-6CAC-44BE-B767-612D8247D156}" type="pres">
      <dgm:prSet presAssocID="{3FC8763E-C1A5-4848-840F-A995199434F2}" presName="composite" presStyleCnt="0"/>
      <dgm:spPr/>
    </dgm:pt>
    <dgm:pt modelId="{11FC39A8-A597-49AD-B0CC-9716ADE087CE}" type="pres">
      <dgm:prSet presAssocID="{3FC8763E-C1A5-4848-840F-A995199434F2}" presName="chevron1" presStyleLbl="alignNode1" presStyleIdx="14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61408B55-81AD-442E-9A95-03D3CE59B55E}" type="pres">
      <dgm:prSet presAssocID="{3FC8763E-C1A5-4848-840F-A995199434F2}" presName="chevron2" presStyleLbl="alignNode1" presStyleIdx="15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552A35E5-94F2-4947-95B1-B7209D3F4C59}" type="pres">
      <dgm:prSet presAssocID="{3FC8763E-C1A5-4848-840F-A995199434F2}" presName="chevron3" presStyleLbl="alignNode1" presStyleIdx="16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E4AF39B2-E42F-49C6-95AC-D15C8341604E}" type="pres">
      <dgm:prSet presAssocID="{3FC8763E-C1A5-4848-840F-A995199434F2}" presName="chevron4" presStyleLbl="alignNode1" presStyleIdx="17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E3334850-CB1A-40A6-8771-A2EDE57C8A2D}" type="pres">
      <dgm:prSet presAssocID="{3FC8763E-C1A5-4848-840F-A995199434F2}" presName="chevron5" presStyleLbl="alignNode1" presStyleIdx="18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DA23FF8B-9169-4971-8044-7E9C12DAAB7B}" type="pres">
      <dgm:prSet presAssocID="{3FC8763E-C1A5-4848-840F-A995199434F2}" presName="chevron6" presStyleLbl="alignNode1" presStyleIdx="19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085A36A5-CA99-4E24-9495-8E06659CF034}" type="pres">
      <dgm:prSet presAssocID="{3FC8763E-C1A5-4848-840F-A995199434F2}" presName="chevron7" presStyleLbl="alignNode1" presStyleIdx="2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CDD82065-0DF8-4FBA-87E9-7CBB5CC57F6F}" type="pres">
      <dgm:prSet presAssocID="{3FC8763E-C1A5-4848-840F-A995199434F2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33FE462C-A103-4F0C-BADC-E1B0B62A9DA0}" srcId="{B9000CBE-80DE-4AC4-BD6F-839C816BA1DF}" destId="{3FC8763E-C1A5-4848-840F-A995199434F2}" srcOrd="2" destOrd="0" parTransId="{B40EA497-4593-4658-A052-8C4728426CC3}" sibTransId="{EE480F3E-AAF4-4978-B888-D725FEF291D0}"/>
    <dgm:cxn modelId="{CA62C52E-E7B6-485E-8188-1AED4B28E5E4}" srcId="{8CD721CA-C732-4F8A-9302-9028DABFC6DB}" destId="{3CE6D215-A090-4263-AD50-7DD8BA65910F}" srcOrd="0" destOrd="0" parTransId="{8EE27D17-25DA-4C63-A1EC-4464C9A0AE51}" sibTransId="{9C5F489A-A2AB-41E2-A448-5384F4A372A6}"/>
    <dgm:cxn modelId="{F5C2513E-9DA2-42EA-A17F-1F3FF6BDA099}" type="presOf" srcId="{698323E1-A18C-4FA6-84A5-69C7825CE677}" destId="{85D51706-7946-4B29-B99A-4503532CDA54}" srcOrd="0" destOrd="0" presId="urn:microsoft.com/office/officeart/2008/layout/VerticalAccentList"/>
    <dgm:cxn modelId="{5EC39E5D-EA7E-4A68-919B-7CB9532617F8}" srcId="{B9000CBE-80DE-4AC4-BD6F-839C816BA1DF}" destId="{698323E1-A18C-4FA6-84A5-69C7825CE677}" srcOrd="1" destOrd="0" parTransId="{69B6E4C5-D5E8-4915-AE3B-2B305BD977A8}" sibTransId="{8743DC60-D153-4A9B-89D1-EAB05166B7D6}"/>
    <dgm:cxn modelId="{981E685F-8575-4172-978A-C6DA25121EE6}" srcId="{698323E1-A18C-4FA6-84A5-69C7825CE677}" destId="{A983750B-DBB7-4DF4-BF2D-60D7FA07F6C6}" srcOrd="0" destOrd="0" parTransId="{4CA200C5-89D2-48CA-A5D4-FFA62445235C}" sibTransId="{5D464349-E3BB-461B-92F6-E3B8783E0EDF}"/>
    <dgm:cxn modelId="{FB11A34F-3A32-4E99-A4E5-0CF2C3AFD699}" type="presOf" srcId="{A983750B-DBB7-4DF4-BF2D-60D7FA07F6C6}" destId="{BE51A7C8-69A8-42DD-BE50-AD42A5F15CA6}" srcOrd="0" destOrd="0" presId="urn:microsoft.com/office/officeart/2008/layout/VerticalAccentList"/>
    <dgm:cxn modelId="{AE135372-98C1-4800-9667-FD3A82A537DC}" type="presOf" srcId="{3FC8763E-C1A5-4848-840F-A995199434F2}" destId="{D829D618-FBFF-4B4B-9049-F3D14EEAF7CB}" srcOrd="0" destOrd="0" presId="urn:microsoft.com/office/officeart/2008/layout/VerticalAccentList"/>
    <dgm:cxn modelId="{18D67673-52AB-4947-BE45-CE0A4A55758B}" srcId="{3FC8763E-C1A5-4848-840F-A995199434F2}" destId="{7A3CEF2F-FA26-4E85-920C-F1C001608758}" srcOrd="0" destOrd="0" parTransId="{55AF978E-CA81-4F36-B09F-AC0E87F8F5D4}" sibTransId="{82BB7110-6EF4-4BE1-86A9-047E6DF570CA}"/>
    <dgm:cxn modelId="{F581697A-62C4-4643-A5EB-3E7EA3841F4C}" type="presOf" srcId="{3CE6D215-A090-4263-AD50-7DD8BA65910F}" destId="{0158B25A-EB84-45CD-99CB-741E116613D1}" srcOrd="0" destOrd="0" presId="urn:microsoft.com/office/officeart/2008/layout/VerticalAccentList"/>
    <dgm:cxn modelId="{4F029889-9A9D-48AC-BC64-C9343FAC1A4F}" type="presOf" srcId="{B9000CBE-80DE-4AC4-BD6F-839C816BA1DF}" destId="{129F3D5F-B962-4B57-BFF5-A5C39D78F552}" srcOrd="0" destOrd="0" presId="urn:microsoft.com/office/officeart/2008/layout/VerticalAccentList"/>
    <dgm:cxn modelId="{2DF657A1-3C29-4FAE-927E-24F51E182CC9}" srcId="{B9000CBE-80DE-4AC4-BD6F-839C816BA1DF}" destId="{8CD721CA-C732-4F8A-9302-9028DABFC6DB}" srcOrd="0" destOrd="0" parTransId="{110EA087-DA48-46C2-BFD2-CD51706D495C}" sibTransId="{FD19A92D-CCC0-43CC-AB38-CC2E9A0E74B4}"/>
    <dgm:cxn modelId="{8E70FABB-B574-4DFC-A751-474EF1102E89}" type="presOf" srcId="{8CD721CA-C732-4F8A-9302-9028DABFC6DB}" destId="{8615B143-2A74-495F-AD79-A4547755343C}" srcOrd="0" destOrd="0" presId="urn:microsoft.com/office/officeart/2008/layout/VerticalAccentList"/>
    <dgm:cxn modelId="{7A88EBC5-605D-4846-85D2-275058211D49}" type="presOf" srcId="{7A3CEF2F-FA26-4E85-920C-F1C001608758}" destId="{CDD82065-0DF8-4FBA-87E9-7CBB5CC57F6F}" srcOrd="0" destOrd="0" presId="urn:microsoft.com/office/officeart/2008/layout/VerticalAccentList"/>
    <dgm:cxn modelId="{3DB019CA-AF36-4E40-A562-CF6828BC628A}" type="presParOf" srcId="{129F3D5F-B962-4B57-BFF5-A5C39D78F552}" destId="{111D5618-22AA-4EFA-832C-8D3EE80E45BE}" srcOrd="0" destOrd="0" presId="urn:microsoft.com/office/officeart/2008/layout/VerticalAccentList"/>
    <dgm:cxn modelId="{A3ABA85D-C902-423E-AE72-FEC766B4D003}" type="presParOf" srcId="{111D5618-22AA-4EFA-832C-8D3EE80E45BE}" destId="{8615B143-2A74-495F-AD79-A4547755343C}" srcOrd="0" destOrd="0" presId="urn:microsoft.com/office/officeart/2008/layout/VerticalAccentList"/>
    <dgm:cxn modelId="{05D9B676-9074-4540-BDA4-F9A2E49C8E0F}" type="presParOf" srcId="{129F3D5F-B962-4B57-BFF5-A5C39D78F552}" destId="{E2C8DE87-A3BF-4B3F-8F9E-6B9814ED167F}" srcOrd="1" destOrd="0" presId="urn:microsoft.com/office/officeart/2008/layout/VerticalAccentList"/>
    <dgm:cxn modelId="{DB81E60E-0383-4A35-B935-3C569616BDDB}" type="presParOf" srcId="{E2C8DE87-A3BF-4B3F-8F9E-6B9814ED167F}" destId="{9ADD7C40-154B-4764-A471-E9B30120BCE0}" srcOrd="0" destOrd="0" presId="urn:microsoft.com/office/officeart/2008/layout/VerticalAccentList"/>
    <dgm:cxn modelId="{12281FF8-C7C4-483F-84CD-066E6AAFF81E}" type="presParOf" srcId="{E2C8DE87-A3BF-4B3F-8F9E-6B9814ED167F}" destId="{7A432265-F74B-4A08-9F49-ABBA5E019D98}" srcOrd="1" destOrd="0" presId="urn:microsoft.com/office/officeart/2008/layout/VerticalAccentList"/>
    <dgm:cxn modelId="{6C1EFF6C-567C-429B-91B9-C2F85B238962}" type="presParOf" srcId="{E2C8DE87-A3BF-4B3F-8F9E-6B9814ED167F}" destId="{AD95A88D-EF92-44AD-A27B-BCBF2E4C9484}" srcOrd="2" destOrd="0" presId="urn:microsoft.com/office/officeart/2008/layout/VerticalAccentList"/>
    <dgm:cxn modelId="{3D155332-28B1-4359-8685-1880D3CFACB9}" type="presParOf" srcId="{E2C8DE87-A3BF-4B3F-8F9E-6B9814ED167F}" destId="{300E9A72-F5CB-41FB-8F5B-CA2B065691F5}" srcOrd="3" destOrd="0" presId="urn:microsoft.com/office/officeart/2008/layout/VerticalAccentList"/>
    <dgm:cxn modelId="{3FCD4C55-FE54-47A1-93E8-3087F566415E}" type="presParOf" srcId="{E2C8DE87-A3BF-4B3F-8F9E-6B9814ED167F}" destId="{77DE0437-9CEB-4166-985F-A788F5404686}" srcOrd="4" destOrd="0" presId="urn:microsoft.com/office/officeart/2008/layout/VerticalAccentList"/>
    <dgm:cxn modelId="{BDA7247B-A00B-4AC7-8190-57A28DA0F59E}" type="presParOf" srcId="{E2C8DE87-A3BF-4B3F-8F9E-6B9814ED167F}" destId="{4B2CA964-0EA2-4360-845F-CBB2E3C3FCBB}" srcOrd="5" destOrd="0" presId="urn:microsoft.com/office/officeart/2008/layout/VerticalAccentList"/>
    <dgm:cxn modelId="{A622FD99-5278-4CF7-A09C-060A61D483DC}" type="presParOf" srcId="{E2C8DE87-A3BF-4B3F-8F9E-6B9814ED167F}" destId="{5C13240F-239D-40D4-951D-5892AE19E67D}" srcOrd="6" destOrd="0" presId="urn:microsoft.com/office/officeart/2008/layout/VerticalAccentList"/>
    <dgm:cxn modelId="{A8078F00-EC99-4C44-8905-668DE27349B9}" type="presParOf" srcId="{E2C8DE87-A3BF-4B3F-8F9E-6B9814ED167F}" destId="{0158B25A-EB84-45CD-99CB-741E116613D1}" srcOrd="7" destOrd="0" presId="urn:microsoft.com/office/officeart/2008/layout/VerticalAccentList"/>
    <dgm:cxn modelId="{F87F73E6-3E29-46B4-B0FA-87AAD7D1D5EA}" type="presParOf" srcId="{129F3D5F-B962-4B57-BFF5-A5C39D78F552}" destId="{D7742135-17E7-4570-9FB8-5CF81D5C1A45}" srcOrd="2" destOrd="0" presId="urn:microsoft.com/office/officeart/2008/layout/VerticalAccentList"/>
    <dgm:cxn modelId="{C6880D54-E4D8-4197-9DE3-5D3A34195972}" type="presParOf" srcId="{129F3D5F-B962-4B57-BFF5-A5C39D78F552}" destId="{F1B0174F-7EDD-4776-9815-6727BB843101}" srcOrd="3" destOrd="0" presId="urn:microsoft.com/office/officeart/2008/layout/VerticalAccentList"/>
    <dgm:cxn modelId="{D02B0070-5ABC-4E10-9F65-A1B42A2CCB4A}" type="presParOf" srcId="{F1B0174F-7EDD-4776-9815-6727BB843101}" destId="{85D51706-7946-4B29-B99A-4503532CDA54}" srcOrd="0" destOrd="0" presId="urn:microsoft.com/office/officeart/2008/layout/VerticalAccentList"/>
    <dgm:cxn modelId="{244CBCA7-8774-4B3A-A125-59D9DD9B13FB}" type="presParOf" srcId="{129F3D5F-B962-4B57-BFF5-A5C39D78F552}" destId="{884FB004-5B79-4BCD-9675-193D9976B11D}" srcOrd="4" destOrd="0" presId="urn:microsoft.com/office/officeart/2008/layout/VerticalAccentList"/>
    <dgm:cxn modelId="{05E67342-B723-4096-88E3-A6F35892254D}" type="presParOf" srcId="{884FB004-5B79-4BCD-9675-193D9976B11D}" destId="{80391FF1-A538-4EA2-A53E-EF6E5EA69267}" srcOrd="0" destOrd="0" presId="urn:microsoft.com/office/officeart/2008/layout/VerticalAccentList"/>
    <dgm:cxn modelId="{AB6732CA-3B2B-4AD1-98C8-6CCA2E33EC9A}" type="presParOf" srcId="{884FB004-5B79-4BCD-9675-193D9976B11D}" destId="{3AC98B65-CCA0-4B94-BA9D-56FF172B8427}" srcOrd="1" destOrd="0" presId="urn:microsoft.com/office/officeart/2008/layout/VerticalAccentList"/>
    <dgm:cxn modelId="{C4B582A2-20D6-4AEE-8017-6069400AEEC1}" type="presParOf" srcId="{884FB004-5B79-4BCD-9675-193D9976B11D}" destId="{BBF0469D-C0E1-4754-9FBF-8617D59B7D2F}" srcOrd="2" destOrd="0" presId="urn:microsoft.com/office/officeart/2008/layout/VerticalAccentList"/>
    <dgm:cxn modelId="{7FA65D26-2D0E-4F7A-BB0D-81D4148D321C}" type="presParOf" srcId="{884FB004-5B79-4BCD-9675-193D9976B11D}" destId="{C7D6E0A7-724C-4C27-93D9-A6EE1C903890}" srcOrd="3" destOrd="0" presId="urn:microsoft.com/office/officeart/2008/layout/VerticalAccentList"/>
    <dgm:cxn modelId="{37AE4196-FBDB-484F-89C2-7E202D33F7A7}" type="presParOf" srcId="{884FB004-5B79-4BCD-9675-193D9976B11D}" destId="{739D2EA5-2A7F-44E7-B594-62CA4FC7103F}" srcOrd="4" destOrd="0" presId="urn:microsoft.com/office/officeart/2008/layout/VerticalAccentList"/>
    <dgm:cxn modelId="{696A04AB-AE4F-472C-8DF5-05F5A04FC904}" type="presParOf" srcId="{884FB004-5B79-4BCD-9675-193D9976B11D}" destId="{108220B3-5371-4858-B7D4-4242EBE1CFF6}" srcOrd="5" destOrd="0" presId="urn:microsoft.com/office/officeart/2008/layout/VerticalAccentList"/>
    <dgm:cxn modelId="{AF54FFD1-5909-4390-B382-FC52EC4E4961}" type="presParOf" srcId="{884FB004-5B79-4BCD-9675-193D9976B11D}" destId="{FADD1613-42CB-4A3D-A519-5F75C02530C9}" srcOrd="6" destOrd="0" presId="urn:microsoft.com/office/officeart/2008/layout/VerticalAccentList"/>
    <dgm:cxn modelId="{CF54A2A5-873C-4F7D-B566-C43AA06432D2}" type="presParOf" srcId="{884FB004-5B79-4BCD-9675-193D9976B11D}" destId="{BE51A7C8-69A8-42DD-BE50-AD42A5F15CA6}" srcOrd="7" destOrd="0" presId="urn:microsoft.com/office/officeart/2008/layout/VerticalAccentList"/>
    <dgm:cxn modelId="{6C231B61-FEF1-47D3-AE7C-A9A23C9B7076}" type="presParOf" srcId="{129F3D5F-B962-4B57-BFF5-A5C39D78F552}" destId="{FC6A1C95-3735-453D-A724-E1CDDD28C929}" srcOrd="5" destOrd="0" presId="urn:microsoft.com/office/officeart/2008/layout/VerticalAccentList"/>
    <dgm:cxn modelId="{1FECF30F-E626-46CA-B511-0EFE3EBA07CB}" type="presParOf" srcId="{129F3D5F-B962-4B57-BFF5-A5C39D78F552}" destId="{22A7DBF4-508B-48F8-A253-8C72A59B5915}" srcOrd="6" destOrd="0" presId="urn:microsoft.com/office/officeart/2008/layout/VerticalAccentList"/>
    <dgm:cxn modelId="{8979D829-4571-4BE4-AEC1-4E4B8690A56D}" type="presParOf" srcId="{22A7DBF4-508B-48F8-A253-8C72A59B5915}" destId="{D829D618-FBFF-4B4B-9049-F3D14EEAF7CB}" srcOrd="0" destOrd="0" presId="urn:microsoft.com/office/officeart/2008/layout/VerticalAccentList"/>
    <dgm:cxn modelId="{2C74D020-C0D3-40DA-BC75-B6FB2CCFC8F1}" type="presParOf" srcId="{129F3D5F-B962-4B57-BFF5-A5C39D78F552}" destId="{8C9DD5E3-6CAC-44BE-B767-612D8247D156}" srcOrd="7" destOrd="0" presId="urn:microsoft.com/office/officeart/2008/layout/VerticalAccentList"/>
    <dgm:cxn modelId="{7CA01ECB-9706-41C3-AC11-371AA5012BC2}" type="presParOf" srcId="{8C9DD5E3-6CAC-44BE-B767-612D8247D156}" destId="{11FC39A8-A597-49AD-B0CC-9716ADE087CE}" srcOrd="0" destOrd="0" presId="urn:microsoft.com/office/officeart/2008/layout/VerticalAccentList"/>
    <dgm:cxn modelId="{A782D822-C194-4AA5-B3C2-D8FC227D660A}" type="presParOf" srcId="{8C9DD5E3-6CAC-44BE-B767-612D8247D156}" destId="{61408B55-81AD-442E-9A95-03D3CE59B55E}" srcOrd="1" destOrd="0" presId="urn:microsoft.com/office/officeart/2008/layout/VerticalAccentList"/>
    <dgm:cxn modelId="{B41A93D3-A25C-47DC-9A58-4F064D90C305}" type="presParOf" srcId="{8C9DD5E3-6CAC-44BE-B767-612D8247D156}" destId="{552A35E5-94F2-4947-95B1-B7209D3F4C59}" srcOrd="2" destOrd="0" presId="urn:microsoft.com/office/officeart/2008/layout/VerticalAccentList"/>
    <dgm:cxn modelId="{B4B32E88-368F-4B40-BD74-88B2FA716BCB}" type="presParOf" srcId="{8C9DD5E3-6CAC-44BE-B767-612D8247D156}" destId="{E4AF39B2-E42F-49C6-95AC-D15C8341604E}" srcOrd="3" destOrd="0" presId="urn:microsoft.com/office/officeart/2008/layout/VerticalAccentList"/>
    <dgm:cxn modelId="{A9FFB268-8EC0-4D1B-9283-A50F96E67B65}" type="presParOf" srcId="{8C9DD5E3-6CAC-44BE-B767-612D8247D156}" destId="{E3334850-CB1A-40A6-8771-A2EDE57C8A2D}" srcOrd="4" destOrd="0" presId="urn:microsoft.com/office/officeart/2008/layout/VerticalAccentList"/>
    <dgm:cxn modelId="{DC599891-BCB9-456A-B47A-5FB913DC95E0}" type="presParOf" srcId="{8C9DD5E3-6CAC-44BE-B767-612D8247D156}" destId="{DA23FF8B-9169-4971-8044-7E9C12DAAB7B}" srcOrd="5" destOrd="0" presId="urn:microsoft.com/office/officeart/2008/layout/VerticalAccentList"/>
    <dgm:cxn modelId="{07A50BA0-5D20-4A19-B6A4-F06AE0E6D0B2}" type="presParOf" srcId="{8C9DD5E3-6CAC-44BE-B767-612D8247D156}" destId="{085A36A5-CA99-4E24-9495-8E06659CF034}" srcOrd="6" destOrd="0" presId="urn:microsoft.com/office/officeart/2008/layout/VerticalAccentList"/>
    <dgm:cxn modelId="{E67B4752-13FE-4B91-BB56-AE98311544EB}" type="presParOf" srcId="{8C9DD5E3-6CAC-44BE-B767-612D8247D156}" destId="{CDD82065-0DF8-4FBA-87E9-7CBB5CC57F6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74B03E-32D6-4244-BC3C-657741FC1B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0"/>
      <dgm:spPr/>
      <dgm:t>
        <a:bodyPr/>
        <a:lstStyle/>
        <a:p>
          <a:endParaRPr lang="en-US"/>
        </a:p>
      </dgm:t>
    </dgm:pt>
    <dgm:pt modelId="{98F6D22F-E8DB-411B-A5F3-CAEA7DB8311D}">
      <dgm:prSet phldrT="[Text]" phldr="1"/>
      <dgm:spPr/>
      <dgm:t>
        <a:bodyPr/>
        <a:lstStyle/>
        <a:p>
          <a:endParaRPr lang="en-US" dirty="0"/>
        </a:p>
      </dgm:t>
    </dgm:pt>
    <dgm:pt modelId="{1A7C2A90-6F0D-4872-A3A5-4A56F22B25E3}" type="parTrans" cxnId="{DA3E6BF6-70F3-497F-A48E-1D9965355C0C}">
      <dgm:prSet/>
      <dgm:spPr/>
      <dgm:t>
        <a:bodyPr/>
        <a:lstStyle/>
        <a:p>
          <a:endParaRPr lang="en-US"/>
        </a:p>
      </dgm:t>
    </dgm:pt>
    <dgm:pt modelId="{077CDC06-4DF6-4A03-A319-A1C45ED031D6}" type="sibTrans" cxnId="{DA3E6BF6-70F3-497F-A48E-1D9965355C0C}">
      <dgm:prSet/>
      <dgm:spPr/>
      <dgm:t>
        <a:bodyPr/>
        <a:lstStyle/>
        <a:p>
          <a:endParaRPr lang="en-US"/>
        </a:p>
      </dgm:t>
    </dgm:pt>
    <dgm:pt modelId="{6C5586FA-F1FB-4E07-8DD1-54D029314A57}">
      <dgm:prSet phldrT="[Text]" phldr="1"/>
      <dgm:spPr/>
      <dgm:t>
        <a:bodyPr/>
        <a:lstStyle/>
        <a:p>
          <a:endParaRPr lang="en-US" dirty="0"/>
        </a:p>
      </dgm:t>
    </dgm:pt>
    <dgm:pt modelId="{07DA6C9F-1E6F-4494-8655-7105A503E869}" type="parTrans" cxnId="{07506C0C-35D5-4112-BF27-9F2FDCACA9DA}">
      <dgm:prSet/>
      <dgm:spPr/>
      <dgm:t>
        <a:bodyPr/>
        <a:lstStyle/>
        <a:p>
          <a:endParaRPr lang="en-US"/>
        </a:p>
      </dgm:t>
    </dgm:pt>
    <dgm:pt modelId="{B5BB1B1B-0D61-43DB-9150-8438D33986D7}" type="sibTrans" cxnId="{07506C0C-35D5-4112-BF27-9F2FDCACA9DA}">
      <dgm:prSet/>
      <dgm:spPr/>
      <dgm:t>
        <a:bodyPr/>
        <a:lstStyle/>
        <a:p>
          <a:endParaRPr lang="en-US"/>
        </a:p>
      </dgm:t>
    </dgm:pt>
    <dgm:pt modelId="{35065C4C-B6C0-4A07-B09A-575B1C6361B3}">
      <dgm:prSet phldrT="[Text]" phldr="1"/>
      <dgm:spPr/>
      <dgm:t>
        <a:bodyPr/>
        <a:lstStyle/>
        <a:p>
          <a:endParaRPr lang="en-US" dirty="0"/>
        </a:p>
      </dgm:t>
    </dgm:pt>
    <dgm:pt modelId="{4D015605-BB37-45D1-81DF-CF81D436DAEB}" type="parTrans" cxnId="{81AB8C22-415B-4285-BD14-4815F513410E}">
      <dgm:prSet/>
      <dgm:spPr/>
      <dgm:t>
        <a:bodyPr/>
        <a:lstStyle/>
        <a:p>
          <a:endParaRPr lang="en-US"/>
        </a:p>
      </dgm:t>
    </dgm:pt>
    <dgm:pt modelId="{D8F69D7A-BD31-4570-9E8B-A015CC4E6A71}" type="sibTrans" cxnId="{81AB8C22-415B-4285-BD14-4815F513410E}">
      <dgm:prSet/>
      <dgm:spPr/>
      <dgm:t>
        <a:bodyPr/>
        <a:lstStyle/>
        <a:p>
          <a:endParaRPr lang="en-US"/>
        </a:p>
      </dgm:t>
    </dgm:pt>
    <dgm:pt modelId="{D462D4C9-F9A3-4956-B489-57598F0ADF68}" type="pres">
      <dgm:prSet presAssocID="{1F74B03E-32D6-4244-BC3C-657741FC1B46}" presName="Name0" presStyleCnt="0">
        <dgm:presLayoutVars>
          <dgm:chMax val="7"/>
          <dgm:chPref val="7"/>
          <dgm:dir val="rev"/>
        </dgm:presLayoutVars>
      </dgm:prSet>
      <dgm:spPr/>
    </dgm:pt>
    <dgm:pt modelId="{FC1B2E51-FABD-4302-BFF1-272688D375E0}" type="pres">
      <dgm:prSet presAssocID="{1F74B03E-32D6-4244-BC3C-657741FC1B46}" presName="Name1" presStyleCnt="0"/>
      <dgm:spPr/>
    </dgm:pt>
    <dgm:pt modelId="{2282973A-7F73-4026-8BCB-F64026E28087}" type="pres">
      <dgm:prSet presAssocID="{1F74B03E-32D6-4244-BC3C-657741FC1B46}" presName="cycle" presStyleCnt="0"/>
      <dgm:spPr/>
    </dgm:pt>
    <dgm:pt modelId="{641CC009-6EE7-45BB-A1A5-5F5A45F19433}" type="pres">
      <dgm:prSet presAssocID="{1F74B03E-32D6-4244-BC3C-657741FC1B46}" presName="srcNode" presStyleLbl="node1" presStyleIdx="0" presStyleCnt="3"/>
      <dgm:spPr/>
    </dgm:pt>
    <dgm:pt modelId="{2FE6CA56-F175-4C13-9F27-0C7D9E691169}" type="pres">
      <dgm:prSet presAssocID="{1F74B03E-32D6-4244-BC3C-657741FC1B46}" presName="conn" presStyleLbl="parChTrans1D2" presStyleIdx="0" presStyleCnt="1"/>
      <dgm:spPr/>
    </dgm:pt>
    <dgm:pt modelId="{DE739FAC-4F78-4F27-8D4B-C2205E6AEBBE}" type="pres">
      <dgm:prSet presAssocID="{1F74B03E-32D6-4244-BC3C-657741FC1B46}" presName="extraNode" presStyleLbl="node1" presStyleIdx="0" presStyleCnt="3"/>
      <dgm:spPr/>
    </dgm:pt>
    <dgm:pt modelId="{074D19A5-76B6-49D5-B00D-EEBA62323B98}" type="pres">
      <dgm:prSet presAssocID="{1F74B03E-32D6-4244-BC3C-657741FC1B46}" presName="dstNode" presStyleLbl="node1" presStyleIdx="0" presStyleCnt="3"/>
      <dgm:spPr/>
    </dgm:pt>
    <dgm:pt modelId="{199572E6-DAE8-4034-B64D-E03CE659CB61}" type="pres">
      <dgm:prSet presAssocID="{98F6D22F-E8DB-411B-A5F3-CAEA7DB8311D}" presName="text_1" presStyleLbl="node1" presStyleIdx="0" presStyleCnt="3">
        <dgm:presLayoutVars>
          <dgm:bulletEnabled val="1"/>
        </dgm:presLayoutVars>
      </dgm:prSet>
      <dgm:spPr/>
    </dgm:pt>
    <dgm:pt modelId="{80A8FA73-DC72-4357-900A-35ABC46DE41F}" type="pres">
      <dgm:prSet presAssocID="{98F6D22F-E8DB-411B-A5F3-CAEA7DB8311D}" presName="accent_1" presStyleCnt="0"/>
      <dgm:spPr/>
    </dgm:pt>
    <dgm:pt modelId="{A960FE89-91BB-4DA5-BDFA-5B90327D3621}" type="pres">
      <dgm:prSet presAssocID="{98F6D22F-E8DB-411B-A5F3-CAEA7DB8311D}" presName="accentRepeatNode" presStyleLbl="solidFgAcc1" presStyleIdx="0" presStyleCnt="3"/>
      <dgm:spPr>
        <a:solidFill>
          <a:schemeClr val="bg2"/>
        </a:solidFill>
      </dgm:spPr>
    </dgm:pt>
    <dgm:pt modelId="{8B605A6B-C692-4563-ADF4-0BA3180BE8F3}" type="pres">
      <dgm:prSet presAssocID="{6C5586FA-F1FB-4E07-8DD1-54D029314A57}" presName="text_2" presStyleLbl="node1" presStyleIdx="1" presStyleCnt="3">
        <dgm:presLayoutVars>
          <dgm:bulletEnabled val="1"/>
        </dgm:presLayoutVars>
      </dgm:prSet>
      <dgm:spPr/>
    </dgm:pt>
    <dgm:pt modelId="{89946CA5-AD81-45DB-8367-A5DB1712D064}" type="pres">
      <dgm:prSet presAssocID="{6C5586FA-F1FB-4E07-8DD1-54D029314A57}" presName="accent_2" presStyleCnt="0"/>
      <dgm:spPr/>
    </dgm:pt>
    <dgm:pt modelId="{EDA43D1A-86AC-4FCB-A3D8-C7E72FC9D93F}" type="pres">
      <dgm:prSet presAssocID="{6C5586FA-F1FB-4E07-8DD1-54D029314A57}" presName="accentRepeatNode" presStyleLbl="solidFgAcc1" presStyleIdx="1" presStyleCnt="3"/>
      <dgm:spPr>
        <a:solidFill>
          <a:schemeClr val="bg2"/>
        </a:solidFill>
      </dgm:spPr>
    </dgm:pt>
    <dgm:pt modelId="{2AB78287-4236-4659-BDE1-2891EE27305E}" type="pres">
      <dgm:prSet presAssocID="{35065C4C-B6C0-4A07-B09A-575B1C6361B3}" presName="text_3" presStyleLbl="node1" presStyleIdx="2" presStyleCnt="3">
        <dgm:presLayoutVars>
          <dgm:bulletEnabled val="1"/>
        </dgm:presLayoutVars>
      </dgm:prSet>
      <dgm:spPr/>
    </dgm:pt>
    <dgm:pt modelId="{C2434683-0084-4237-A4C6-CF0DFBECF3F9}" type="pres">
      <dgm:prSet presAssocID="{35065C4C-B6C0-4A07-B09A-575B1C6361B3}" presName="accent_3" presStyleCnt="0"/>
      <dgm:spPr/>
    </dgm:pt>
    <dgm:pt modelId="{FDDFFA01-2643-4BFF-B0B0-E5C6BFA3B9D5}" type="pres">
      <dgm:prSet presAssocID="{35065C4C-B6C0-4A07-B09A-575B1C6361B3}" presName="accentRepeatNode" presStyleLbl="solidFgAcc1" presStyleIdx="2" presStyleCnt="3"/>
      <dgm:spPr>
        <a:solidFill>
          <a:schemeClr val="bg2"/>
        </a:solidFill>
      </dgm:spPr>
    </dgm:pt>
  </dgm:ptLst>
  <dgm:cxnLst>
    <dgm:cxn modelId="{07506C0C-35D5-4112-BF27-9F2FDCACA9DA}" srcId="{1F74B03E-32D6-4244-BC3C-657741FC1B46}" destId="{6C5586FA-F1FB-4E07-8DD1-54D029314A57}" srcOrd="1" destOrd="0" parTransId="{07DA6C9F-1E6F-4494-8655-7105A503E869}" sibTransId="{B5BB1B1B-0D61-43DB-9150-8438D33986D7}"/>
    <dgm:cxn modelId="{81AB8C22-415B-4285-BD14-4815F513410E}" srcId="{1F74B03E-32D6-4244-BC3C-657741FC1B46}" destId="{35065C4C-B6C0-4A07-B09A-575B1C6361B3}" srcOrd="2" destOrd="0" parTransId="{4D015605-BB37-45D1-81DF-CF81D436DAEB}" sibTransId="{D8F69D7A-BD31-4570-9E8B-A015CC4E6A71}"/>
    <dgm:cxn modelId="{B81DE569-0906-4DFD-A3E2-7D22E0C73B2B}" type="presOf" srcId="{077CDC06-4DF6-4A03-A319-A1C45ED031D6}" destId="{2FE6CA56-F175-4C13-9F27-0C7D9E691169}" srcOrd="0" destOrd="0" presId="urn:microsoft.com/office/officeart/2008/layout/VerticalCurvedList"/>
    <dgm:cxn modelId="{DF22C4A9-2DF5-40BB-A815-A68F3CD63EAB}" type="presOf" srcId="{35065C4C-B6C0-4A07-B09A-575B1C6361B3}" destId="{2AB78287-4236-4659-BDE1-2891EE27305E}" srcOrd="0" destOrd="0" presId="urn:microsoft.com/office/officeart/2008/layout/VerticalCurvedList"/>
    <dgm:cxn modelId="{8F6A0FB7-0058-45EA-9D0E-A7EF8B66BDBE}" type="presOf" srcId="{1F74B03E-32D6-4244-BC3C-657741FC1B46}" destId="{D462D4C9-F9A3-4956-B489-57598F0ADF68}" srcOrd="0" destOrd="0" presId="urn:microsoft.com/office/officeart/2008/layout/VerticalCurvedList"/>
    <dgm:cxn modelId="{9ABEDAB7-40B0-421B-92C0-ACA69148CEEB}" type="presOf" srcId="{6C5586FA-F1FB-4E07-8DD1-54D029314A57}" destId="{8B605A6B-C692-4563-ADF4-0BA3180BE8F3}" srcOrd="0" destOrd="0" presId="urn:microsoft.com/office/officeart/2008/layout/VerticalCurvedList"/>
    <dgm:cxn modelId="{DA3E6BF6-70F3-497F-A48E-1D9965355C0C}" srcId="{1F74B03E-32D6-4244-BC3C-657741FC1B46}" destId="{98F6D22F-E8DB-411B-A5F3-CAEA7DB8311D}" srcOrd="0" destOrd="0" parTransId="{1A7C2A90-6F0D-4872-A3A5-4A56F22B25E3}" sibTransId="{077CDC06-4DF6-4A03-A319-A1C45ED031D6}"/>
    <dgm:cxn modelId="{8BC508FC-30BC-4140-9BF4-1F6B90DFFFAD}" type="presOf" srcId="{98F6D22F-E8DB-411B-A5F3-CAEA7DB8311D}" destId="{199572E6-DAE8-4034-B64D-E03CE659CB61}" srcOrd="0" destOrd="0" presId="urn:microsoft.com/office/officeart/2008/layout/VerticalCurvedList"/>
    <dgm:cxn modelId="{59E1E85A-2F5D-4493-8A2A-7989F9B1E5DF}" type="presParOf" srcId="{D462D4C9-F9A3-4956-B489-57598F0ADF68}" destId="{FC1B2E51-FABD-4302-BFF1-272688D375E0}" srcOrd="0" destOrd="0" presId="urn:microsoft.com/office/officeart/2008/layout/VerticalCurvedList"/>
    <dgm:cxn modelId="{9D3144D3-7EB8-47A1-A0E3-660B76CE8E8B}" type="presParOf" srcId="{FC1B2E51-FABD-4302-BFF1-272688D375E0}" destId="{2282973A-7F73-4026-8BCB-F64026E28087}" srcOrd="0" destOrd="0" presId="urn:microsoft.com/office/officeart/2008/layout/VerticalCurvedList"/>
    <dgm:cxn modelId="{82622EC1-5766-4081-96B7-E28651A92397}" type="presParOf" srcId="{2282973A-7F73-4026-8BCB-F64026E28087}" destId="{641CC009-6EE7-45BB-A1A5-5F5A45F19433}" srcOrd="0" destOrd="0" presId="urn:microsoft.com/office/officeart/2008/layout/VerticalCurvedList"/>
    <dgm:cxn modelId="{C559A97E-6D37-47E5-8CBD-184927A6FCAC}" type="presParOf" srcId="{2282973A-7F73-4026-8BCB-F64026E28087}" destId="{2FE6CA56-F175-4C13-9F27-0C7D9E691169}" srcOrd="1" destOrd="0" presId="urn:microsoft.com/office/officeart/2008/layout/VerticalCurvedList"/>
    <dgm:cxn modelId="{AF7D3E8E-E104-409C-BAFA-D3DA3F97FEA6}" type="presParOf" srcId="{2282973A-7F73-4026-8BCB-F64026E28087}" destId="{DE739FAC-4F78-4F27-8D4B-C2205E6AEBBE}" srcOrd="2" destOrd="0" presId="urn:microsoft.com/office/officeart/2008/layout/VerticalCurvedList"/>
    <dgm:cxn modelId="{41D85441-1B11-4793-8852-8E3D79FCF009}" type="presParOf" srcId="{2282973A-7F73-4026-8BCB-F64026E28087}" destId="{074D19A5-76B6-49D5-B00D-EEBA62323B98}" srcOrd="3" destOrd="0" presId="urn:microsoft.com/office/officeart/2008/layout/VerticalCurvedList"/>
    <dgm:cxn modelId="{7002E7D9-9C9E-44EA-837D-000036C3D111}" type="presParOf" srcId="{FC1B2E51-FABD-4302-BFF1-272688D375E0}" destId="{199572E6-DAE8-4034-B64D-E03CE659CB61}" srcOrd="1" destOrd="0" presId="urn:microsoft.com/office/officeart/2008/layout/VerticalCurvedList"/>
    <dgm:cxn modelId="{99EB8D8B-377C-4DA3-9CA0-56D4DF422640}" type="presParOf" srcId="{FC1B2E51-FABD-4302-BFF1-272688D375E0}" destId="{80A8FA73-DC72-4357-900A-35ABC46DE41F}" srcOrd="2" destOrd="0" presId="urn:microsoft.com/office/officeart/2008/layout/VerticalCurvedList"/>
    <dgm:cxn modelId="{0C8BE145-6EEC-402F-A3AF-A80D28EDF038}" type="presParOf" srcId="{80A8FA73-DC72-4357-900A-35ABC46DE41F}" destId="{A960FE89-91BB-4DA5-BDFA-5B90327D3621}" srcOrd="0" destOrd="0" presId="urn:microsoft.com/office/officeart/2008/layout/VerticalCurvedList"/>
    <dgm:cxn modelId="{842E5E8E-BF59-402A-801A-D855085D5657}" type="presParOf" srcId="{FC1B2E51-FABD-4302-BFF1-272688D375E0}" destId="{8B605A6B-C692-4563-ADF4-0BA3180BE8F3}" srcOrd="3" destOrd="0" presId="urn:microsoft.com/office/officeart/2008/layout/VerticalCurvedList"/>
    <dgm:cxn modelId="{14B5C247-9A85-475B-9C7A-99792057048F}" type="presParOf" srcId="{FC1B2E51-FABD-4302-BFF1-272688D375E0}" destId="{89946CA5-AD81-45DB-8367-A5DB1712D064}" srcOrd="4" destOrd="0" presId="urn:microsoft.com/office/officeart/2008/layout/VerticalCurvedList"/>
    <dgm:cxn modelId="{DC4D28F4-EA30-4769-BED8-C3B43D272D14}" type="presParOf" srcId="{89946CA5-AD81-45DB-8367-A5DB1712D064}" destId="{EDA43D1A-86AC-4FCB-A3D8-C7E72FC9D93F}" srcOrd="0" destOrd="0" presId="urn:microsoft.com/office/officeart/2008/layout/VerticalCurvedList"/>
    <dgm:cxn modelId="{BCDF6866-1826-4BD0-829B-13D7717B3F45}" type="presParOf" srcId="{FC1B2E51-FABD-4302-BFF1-272688D375E0}" destId="{2AB78287-4236-4659-BDE1-2891EE27305E}" srcOrd="5" destOrd="0" presId="urn:microsoft.com/office/officeart/2008/layout/VerticalCurvedList"/>
    <dgm:cxn modelId="{AC04BB21-4E04-40EB-9D46-19CF26FCF5A7}" type="presParOf" srcId="{FC1B2E51-FABD-4302-BFF1-272688D375E0}" destId="{C2434683-0084-4237-A4C6-CF0DFBECF3F9}" srcOrd="6" destOrd="0" presId="urn:microsoft.com/office/officeart/2008/layout/VerticalCurvedList"/>
    <dgm:cxn modelId="{B9F22EF5-5D17-4661-B796-B4ED47019A71}" type="presParOf" srcId="{C2434683-0084-4237-A4C6-CF0DFBECF3F9}" destId="{FDDFFA01-2643-4BFF-B0B0-E5C6BFA3B9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28CA33-DB26-46F7-8E16-E2C7C50E93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76A70-81A7-4B64-86A0-1FB28766B04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400" baseline="0">
              <a:solidFill>
                <a:srgbClr val="000000"/>
              </a:solidFill>
            </a:rPr>
            <a:t>اهمیت بافت فرسوده</a:t>
          </a:r>
          <a:endParaRPr lang="en-US" sz="2400" dirty="0">
            <a:solidFill>
              <a:srgbClr val="000000"/>
            </a:solidFill>
          </a:endParaRPr>
        </a:p>
      </dgm:t>
    </dgm:pt>
    <dgm:pt modelId="{76220D30-3705-490C-991B-7ACE96AEEADA}" type="parTrans" cxnId="{67FE84CD-E6D3-4CEF-B2AD-A767419BFA4D}">
      <dgm:prSet/>
      <dgm:spPr/>
      <dgm:t>
        <a:bodyPr/>
        <a:lstStyle/>
        <a:p>
          <a:endParaRPr lang="en-US"/>
        </a:p>
      </dgm:t>
    </dgm:pt>
    <dgm:pt modelId="{A48D4AC4-8E59-4C3F-B507-6C8B38276D3F}" type="sibTrans" cxnId="{67FE84CD-E6D3-4CEF-B2AD-A767419BFA4D}">
      <dgm:prSet/>
      <dgm:spPr/>
      <dgm:t>
        <a:bodyPr/>
        <a:lstStyle/>
        <a:p>
          <a:endParaRPr lang="en-US"/>
        </a:p>
      </dgm:t>
    </dgm:pt>
    <dgm:pt modelId="{B14C6A3A-E08B-4B16-B8B9-B72EEF8083E6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قیمت پایین زمین و ساختمان</a:t>
          </a:r>
          <a:endParaRPr lang="en-US" sz="2200" dirty="0">
            <a:solidFill>
              <a:srgbClr val="000000"/>
            </a:solidFill>
          </a:endParaRPr>
        </a:p>
      </dgm:t>
    </dgm:pt>
    <dgm:pt modelId="{EEA7C907-48DA-4A8A-9F3A-BFD975C3A719}" type="parTrans" cxnId="{B8D1FCEE-A8A0-4F2A-97B7-7F8B1AFF4169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04F5C55E-4ADE-4582-B00B-F02FE0FBDC8F}" type="sibTrans" cxnId="{B8D1FCEE-A8A0-4F2A-97B7-7F8B1AFF4169}">
      <dgm:prSet/>
      <dgm:spPr/>
      <dgm:t>
        <a:bodyPr/>
        <a:lstStyle/>
        <a:p>
          <a:endParaRPr lang="en-US"/>
        </a:p>
      </dgm:t>
    </dgm:pt>
    <dgm:pt modelId="{D4E443D5-BA36-40BC-8EFD-4D0613E76557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آسیب‌پذیری در مقابل حوادث طبیعی</a:t>
          </a:r>
          <a:endParaRPr lang="en-US" sz="2200" dirty="0">
            <a:solidFill>
              <a:srgbClr val="000000"/>
            </a:solidFill>
          </a:endParaRPr>
        </a:p>
      </dgm:t>
    </dgm:pt>
    <dgm:pt modelId="{598E9BD6-6FD2-446F-B0A6-368DE6F897C3}" type="parTrans" cxnId="{E2CDF14A-0CBE-49B8-BC5D-35A06745767D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9B25BAF5-D54B-4570-A43C-652D4D78ACCA}" type="sibTrans" cxnId="{E2CDF14A-0CBE-49B8-BC5D-35A06745767D}">
      <dgm:prSet/>
      <dgm:spPr/>
      <dgm:t>
        <a:bodyPr/>
        <a:lstStyle/>
        <a:p>
          <a:endParaRPr lang="en-US"/>
        </a:p>
      </dgm:t>
    </dgm:pt>
    <dgm:pt modelId="{8F834257-B4E5-4CE7-8D00-72F61A41842C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بالا بودن تراکم جمعیتی ساختمانی</a:t>
          </a:r>
          <a:endParaRPr lang="en-US" sz="2200" dirty="0">
            <a:solidFill>
              <a:srgbClr val="000000"/>
            </a:solidFill>
          </a:endParaRPr>
        </a:p>
      </dgm:t>
    </dgm:pt>
    <dgm:pt modelId="{77156FB1-C475-4C1B-9F33-246588F0656C}" type="parTrans" cxnId="{E401570B-BB26-4040-B75D-FC560CD2D825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E21B9C0C-65B5-4D80-9D25-5FF24222966B}" type="sibTrans" cxnId="{E401570B-BB26-4040-B75D-FC560CD2D825}">
      <dgm:prSet/>
      <dgm:spPr/>
      <dgm:t>
        <a:bodyPr/>
        <a:lstStyle/>
        <a:p>
          <a:endParaRPr lang="en-US"/>
        </a:p>
      </dgm:t>
    </dgm:pt>
    <dgm:pt modelId="{02AEC4CD-5A2E-4387-B2D3-0574CB66CBD3}" type="pres">
      <dgm:prSet presAssocID="{1A28CA33-DB26-46F7-8E16-E2C7C50E932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76ACB1A-EB76-41A1-800B-A4331A4204C1}" type="pres">
      <dgm:prSet presAssocID="{F3E76A70-81A7-4B64-86A0-1FB28766B043}" presName="root1" presStyleCnt="0"/>
      <dgm:spPr/>
    </dgm:pt>
    <dgm:pt modelId="{EAB5B623-2342-4018-836F-7C589E76F1E0}" type="pres">
      <dgm:prSet presAssocID="{F3E76A70-81A7-4B64-86A0-1FB28766B043}" presName="LevelOneTextNode" presStyleLbl="node0" presStyleIdx="0" presStyleCnt="1">
        <dgm:presLayoutVars>
          <dgm:chPref val="3"/>
        </dgm:presLayoutVars>
      </dgm:prSet>
      <dgm:spPr/>
    </dgm:pt>
    <dgm:pt modelId="{815EDA4B-102E-45FE-BF86-7D20E8B41877}" type="pres">
      <dgm:prSet presAssocID="{F3E76A70-81A7-4B64-86A0-1FB28766B043}" presName="level2hierChild" presStyleCnt="0"/>
      <dgm:spPr/>
    </dgm:pt>
    <dgm:pt modelId="{A59115F7-A7DC-4582-A727-60B88E3BFDCB}" type="pres">
      <dgm:prSet presAssocID="{EEA7C907-48DA-4A8A-9F3A-BFD975C3A719}" presName="conn2-1" presStyleLbl="parChTrans1D2" presStyleIdx="0" presStyleCnt="3"/>
      <dgm:spPr/>
    </dgm:pt>
    <dgm:pt modelId="{8A1F0E93-CAB3-4697-9086-CE1170BE67B8}" type="pres">
      <dgm:prSet presAssocID="{EEA7C907-48DA-4A8A-9F3A-BFD975C3A719}" presName="connTx" presStyleLbl="parChTrans1D2" presStyleIdx="0" presStyleCnt="3"/>
      <dgm:spPr/>
    </dgm:pt>
    <dgm:pt modelId="{37F0A028-6AD9-48FC-9782-6D7756955F1A}" type="pres">
      <dgm:prSet presAssocID="{B14C6A3A-E08B-4B16-B8B9-B72EEF8083E6}" presName="root2" presStyleCnt="0"/>
      <dgm:spPr/>
    </dgm:pt>
    <dgm:pt modelId="{203D5831-FFEF-4372-BC82-1693EE68F983}" type="pres">
      <dgm:prSet presAssocID="{B14C6A3A-E08B-4B16-B8B9-B72EEF8083E6}" presName="LevelTwoTextNode" presStyleLbl="node2" presStyleIdx="0" presStyleCnt="3" custScaleX="165060">
        <dgm:presLayoutVars>
          <dgm:chPref val="3"/>
        </dgm:presLayoutVars>
      </dgm:prSet>
      <dgm:spPr/>
    </dgm:pt>
    <dgm:pt modelId="{B33B92D4-97ED-4337-93BD-464B6CDA10C7}" type="pres">
      <dgm:prSet presAssocID="{B14C6A3A-E08B-4B16-B8B9-B72EEF8083E6}" presName="level3hierChild" presStyleCnt="0"/>
      <dgm:spPr/>
    </dgm:pt>
    <dgm:pt modelId="{84F57C1D-390C-4842-81C0-E4D2268365F3}" type="pres">
      <dgm:prSet presAssocID="{598E9BD6-6FD2-446F-B0A6-368DE6F897C3}" presName="conn2-1" presStyleLbl="parChTrans1D2" presStyleIdx="1" presStyleCnt="3"/>
      <dgm:spPr/>
    </dgm:pt>
    <dgm:pt modelId="{974B17FF-513D-476C-8BE3-FDB608306AD4}" type="pres">
      <dgm:prSet presAssocID="{598E9BD6-6FD2-446F-B0A6-368DE6F897C3}" presName="connTx" presStyleLbl="parChTrans1D2" presStyleIdx="1" presStyleCnt="3"/>
      <dgm:spPr/>
    </dgm:pt>
    <dgm:pt modelId="{B9226C02-D585-43EA-8ED3-66ABAC2EC2F9}" type="pres">
      <dgm:prSet presAssocID="{D4E443D5-BA36-40BC-8EFD-4D0613E76557}" presName="root2" presStyleCnt="0"/>
      <dgm:spPr/>
    </dgm:pt>
    <dgm:pt modelId="{78EC7897-08D1-4A7F-B138-4E40A239BD19}" type="pres">
      <dgm:prSet presAssocID="{D4E443D5-BA36-40BC-8EFD-4D0613E76557}" presName="LevelTwoTextNode" presStyleLbl="node2" presStyleIdx="1" presStyleCnt="3" custScaleX="165060">
        <dgm:presLayoutVars>
          <dgm:chPref val="3"/>
        </dgm:presLayoutVars>
      </dgm:prSet>
      <dgm:spPr/>
    </dgm:pt>
    <dgm:pt modelId="{035C2966-DC08-48A0-91EA-E01177D92200}" type="pres">
      <dgm:prSet presAssocID="{D4E443D5-BA36-40BC-8EFD-4D0613E76557}" presName="level3hierChild" presStyleCnt="0"/>
      <dgm:spPr/>
    </dgm:pt>
    <dgm:pt modelId="{5CF6A31E-EA43-4B99-BB59-71708568EB67}" type="pres">
      <dgm:prSet presAssocID="{77156FB1-C475-4C1B-9F33-246588F0656C}" presName="conn2-1" presStyleLbl="parChTrans1D2" presStyleIdx="2" presStyleCnt="3"/>
      <dgm:spPr/>
    </dgm:pt>
    <dgm:pt modelId="{1CB64263-0180-430C-804B-3756D008CA03}" type="pres">
      <dgm:prSet presAssocID="{77156FB1-C475-4C1B-9F33-246588F0656C}" presName="connTx" presStyleLbl="parChTrans1D2" presStyleIdx="2" presStyleCnt="3"/>
      <dgm:spPr/>
    </dgm:pt>
    <dgm:pt modelId="{9E55EC6F-8BC3-4997-9A5E-E3267D32B560}" type="pres">
      <dgm:prSet presAssocID="{8F834257-B4E5-4CE7-8D00-72F61A41842C}" presName="root2" presStyleCnt="0"/>
      <dgm:spPr/>
    </dgm:pt>
    <dgm:pt modelId="{5BCE8C80-99A1-42AD-BF82-E0D74A4D6DDE}" type="pres">
      <dgm:prSet presAssocID="{8F834257-B4E5-4CE7-8D00-72F61A41842C}" presName="LevelTwoTextNode" presStyleLbl="node2" presStyleIdx="2" presStyleCnt="3" custScaleX="165060">
        <dgm:presLayoutVars>
          <dgm:chPref val="3"/>
        </dgm:presLayoutVars>
      </dgm:prSet>
      <dgm:spPr/>
    </dgm:pt>
    <dgm:pt modelId="{813B2637-AB2D-407F-947E-D2FFF7B3165D}" type="pres">
      <dgm:prSet presAssocID="{8F834257-B4E5-4CE7-8D00-72F61A41842C}" presName="level3hierChild" presStyleCnt="0"/>
      <dgm:spPr/>
    </dgm:pt>
  </dgm:ptLst>
  <dgm:cxnLst>
    <dgm:cxn modelId="{E401570B-BB26-4040-B75D-FC560CD2D825}" srcId="{F3E76A70-81A7-4B64-86A0-1FB28766B043}" destId="{8F834257-B4E5-4CE7-8D00-72F61A41842C}" srcOrd="2" destOrd="0" parTransId="{77156FB1-C475-4C1B-9F33-246588F0656C}" sibTransId="{E21B9C0C-65B5-4D80-9D25-5FF24222966B}"/>
    <dgm:cxn modelId="{4A07622D-768D-47B7-8B35-FA16B1159C33}" type="presOf" srcId="{598E9BD6-6FD2-446F-B0A6-368DE6F897C3}" destId="{974B17FF-513D-476C-8BE3-FDB608306AD4}" srcOrd="1" destOrd="0" presId="urn:microsoft.com/office/officeart/2005/8/layout/hierarchy2"/>
    <dgm:cxn modelId="{120F3566-DA81-47E3-9C64-5FEFBD5FD043}" type="presOf" srcId="{1A28CA33-DB26-46F7-8E16-E2C7C50E932E}" destId="{02AEC4CD-5A2E-4387-B2D3-0574CB66CBD3}" srcOrd="0" destOrd="0" presId="urn:microsoft.com/office/officeart/2005/8/layout/hierarchy2"/>
    <dgm:cxn modelId="{E2CDF14A-0CBE-49B8-BC5D-35A06745767D}" srcId="{F3E76A70-81A7-4B64-86A0-1FB28766B043}" destId="{D4E443D5-BA36-40BC-8EFD-4D0613E76557}" srcOrd="1" destOrd="0" parTransId="{598E9BD6-6FD2-446F-B0A6-368DE6F897C3}" sibTransId="{9B25BAF5-D54B-4570-A43C-652D4D78ACCA}"/>
    <dgm:cxn modelId="{7FE4374F-46D2-43D8-95FC-92F7EF4727E7}" type="presOf" srcId="{B14C6A3A-E08B-4B16-B8B9-B72EEF8083E6}" destId="{203D5831-FFEF-4372-BC82-1693EE68F983}" srcOrd="0" destOrd="0" presId="urn:microsoft.com/office/officeart/2005/8/layout/hierarchy2"/>
    <dgm:cxn modelId="{03166950-6B6D-4B4D-81BE-FB1D96A1F94C}" type="presOf" srcId="{8F834257-B4E5-4CE7-8D00-72F61A41842C}" destId="{5BCE8C80-99A1-42AD-BF82-E0D74A4D6DDE}" srcOrd="0" destOrd="0" presId="urn:microsoft.com/office/officeart/2005/8/layout/hierarchy2"/>
    <dgm:cxn modelId="{AEC6BB7F-D5FB-4558-8A09-968AEE782CB2}" type="presOf" srcId="{598E9BD6-6FD2-446F-B0A6-368DE6F897C3}" destId="{84F57C1D-390C-4842-81C0-E4D2268365F3}" srcOrd="0" destOrd="0" presId="urn:microsoft.com/office/officeart/2005/8/layout/hierarchy2"/>
    <dgm:cxn modelId="{10034E83-4952-4582-87F5-DA856E868B37}" type="presOf" srcId="{77156FB1-C475-4C1B-9F33-246588F0656C}" destId="{5CF6A31E-EA43-4B99-BB59-71708568EB67}" srcOrd="0" destOrd="0" presId="urn:microsoft.com/office/officeart/2005/8/layout/hierarchy2"/>
    <dgm:cxn modelId="{F2C96FA5-D807-4DF7-893D-7A0C1C0B1F16}" type="presOf" srcId="{F3E76A70-81A7-4B64-86A0-1FB28766B043}" destId="{EAB5B623-2342-4018-836F-7C589E76F1E0}" srcOrd="0" destOrd="0" presId="urn:microsoft.com/office/officeart/2005/8/layout/hierarchy2"/>
    <dgm:cxn modelId="{D5F977C4-878F-4FBB-A258-CA1A23DC838F}" type="presOf" srcId="{D4E443D5-BA36-40BC-8EFD-4D0613E76557}" destId="{78EC7897-08D1-4A7F-B138-4E40A239BD19}" srcOrd="0" destOrd="0" presId="urn:microsoft.com/office/officeart/2005/8/layout/hierarchy2"/>
    <dgm:cxn modelId="{67FE84CD-E6D3-4CEF-B2AD-A767419BFA4D}" srcId="{1A28CA33-DB26-46F7-8E16-E2C7C50E932E}" destId="{F3E76A70-81A7-4B64-86A0-1FB28766B043}" srcOrd="0" destOrd="0" parTransId="{76220D30-3705-490C-991B-7ACE96AEEADA}" sibTransId="{A48D4AC4-8E59-4C3F-B507-6C8B38276D3F}"/>
    <dgm:cxn modelId="{1376A8CF-7933-41C7-AAD7-39085E5C6C40}" type="presOf" srcId="{77156FB1-C475-4C1B-9F33-246588F0656C}" destId="{1CB64263-0180-430C-804B-3756D008CA03}" srcOrd="1" destOrd="0" presId="urn:microsoft.com/office/officeart/2005/8/layout/hierarchy2"/>
    <dgm:cxn modelId="{C3A4C3DF-1146-4AE4-BC1B-C78A02CFA42C}" type="presOf" srcId="{EEA7C907-48DA-4A8A-9F3A-BFD975C3A719}" destId="{8A1F0E93-CAB3-4697-9086-CE1170BE67B8}" srcOrd="1" destOrd="0" presId="urn:microsoft.com/office/officeart/2005/8/layout/hierarchy2"/>
    <dgm:cxn modelId="{B8D1FCEE-A8A0-4F2A-97B7-7F8B1AFF4169}" srcId="{F3E76A70-81A7-4B64-86A0-1FB28766B043}" destId="{B14C6A3A-E08B-4B16-B8B9-B72EEF8083E6}" srcOrd="0" destOrd="0" parTransId="{EEA7C907-48DA-4A8A-9F3A-BFD975C3A719}" sibTransId="{04F5C55E-4ADE-4582-B00B-F02FE0FBDC8F}"/>
    <dgm:cxn modelId="{790E0EFE-447F-4936-8720-2244041EF0C8}" type="presOf" srcId="{EEA7C907-48DA-4A8A-9F3A-BFD975C3A719}" destId="{A59115F7-A7DC-4582-A727-60B88E3BFDCB}" srcOrd="0" destOrd="0" presId="urn:microsoft.com/office/officeart/2005/8/layout/hierarchy2"/>
    <dgm:cxn modelId="{2B07FA37-B9C4-44BD-9EB9-BE0B834669EF}" type="presParOf" srcId="{02AEC4CD-5A2E-4387-B2D3-0574CB66CBD3}" destId="{376ACB1A-EB76-41A1-800B-A4331A4204C1}" srcOrd="0" destOrd="0" presId="urn:microsoft.com/office/officeart/2005/8/layout/hierarchy2"/>
    <dgm:cxn modelId="{8AED3A98-6FF6-45FF-BD39-368C4E210B2E}" type="presParOf" srcId="{376ACB1A-EB76-41A1-800B-A4331A4204C1}" destId="{EAB5B623-2342-4018-836F-7C589E76F1E0}" srcOrd="0" destOrd="0" presId="urn:microsoft.com/office/officeart/2005/8/layout/hierarchy2"/>
    <dgm:cxn modelId="{11FBA4EC-5B84-45B4-A983-29176411B372}" type="presParOf" srcId="{376ACB1A-EB76-41A1-800B-A4331A4204C1}" destId="{815EDA4B-102E-45FE-BF86-7D20E8B41877}" srcOrd="1" destOrd="0" presId="urn:microsoft.com/office/officeart/2005/8/layout/hierarchy2"/>
    <dgm:cxn modelId="{B1DE0105-0F40-409C-BD24-B7BDEFF2CC65}" type="presParOf" srcId="{815EDA4B-102E-45FE-BF86-7D20E8B41877}" destId="{A59115F7-A7DC-4582-A727-60B88E3BFDCB}" srcOrd="0" destOrd="0" presId="urn:microsoft.com/office/officeart/2005/8/layout/hierarchy2"/>
    <dgm:cxn modelId="{09804DB7-15D7-411C-9C42-45EA292FDB08}" type="presParOf" srcId="{A59115F7-A7DC-4582-A727-60B88E3BFDCB}" destId="{8A1F0E93-CAB3-4697-9086-CE1170BE67B8}" srcOrd="0" destOrd="0" presId="urn:microsoft.com/office/officeart/2005/8/layout/hierarchy2"/>
    <dgm:cxn modelId="{06A312C3-1240-45C8-B2D4-E248127C3783}" type="presParOf" srcId="{815EDA4B-102E-45FE-BF86-7D20E8B41877}" destId="{37F0A028-6AD9-48FC-9782-6D7756955F1A}" srcOrd="1" destOrd="0" presId="urn:microsoft.com/office/officeart/2005/8/layout/hierarchy2"/>
    <dgm:cxn modelId="{F590AC2D-0FAC-45E3-8473-CD1E0D8E67A4}" type="presParOf" srcId="{37F0A028-6AD9-48FC-9782-6D7756955F1A}" destId="{203D5831-FFEF-4372-BC82-1693EE68F983}" srcOrd="0" destOrd="0" presId="urn:microsoft.com/office/officeart/2005/8/layout/hierarchy2"/>
    <dgm:cxn modelId="{2647FB65-66CB-4E79-AB6F-8D0AF7DB0EF3}" type="presParOf" srcId="{37F0A028-6AD9-48FC-9782-6D7756955F1A}" destId="{B33B92D4-97ED-4337-93BD-464B6CDA10C7}" srcOrd="1" destOrd="0" presId="urn:microsoft.com/office/officeart/2005/8/layout/hierarchy2"/>
    <dgm:cxn modelId="{254C0E1C-6F6E-4920-B597-34DDE77688FE}" type="presParOf" srcId="{815EDA4B-102E-45FE-BF86-7D20E8B41877}" destId="{84F57C1D-390C-4842-81C0-E4D2268365F3}" srcOrd="2" destOrd="0" presId="urn:microsoft.com/office/officeart/2005/8/layout/hierarchy2"/>
    <dgm:cxn modelId="{77DDFBA1-B585-4A9B-99E1-DC0CFD659E56}" type="presParOf" srcId="{84F57C1D-390C-4842-81C0-E4D2268365F3}" destId="{974B17FF-513D-476C-8BE3-FDB608306AD4}" srcOrd="0" destOrd="0" presId="urn:microsoft.com/office/officeart/2005/8/layout/hierarchy2"/>
    <dgm:cxn modelId="{E06AD112-B283-4CF0-9C96-8ED07CE69B68}" type="presParOf" srcId="{815EDA4B-102E-45FE-BF86-7D20E8B41877}" destId="{B9226C02-D585-43EA-8ED3-66ABAC2EC2F9}" srcOrd="3" destOrd="0" presId="urn:microsoft.com/office/officeart/2005/8/layout/hierarchy2"/>
    <dgm:cxn modelId="{331CC082-2A43-4A26-BFAD-51DA14B0DF14}" type="presParOf" srcId="{B9226C02-D585-43EA-8ED3-66ABAC2EC2F9}" destId="{78EC7897-08D1-4A7F-B138-4E40A239BD19}" srcOrd="0" destOrd="0" presId="urn:microsoft.com/office/officeart/2005/8/layout/hierarchy2"/>
    <dgm:cxn modelId="{90BE99DB-5C31-4B93-AD7E-0D154A37BAD5}" type="presParOf" srcId="{B9226C02-D585-43EA-8ED3-66ABAC2EC2F9}" destId="{035C2966-DC08-48A0-91EA-E01177D92200}" srcOrd="1" destOrd="0" presId="urn:microsoft.com/office/officeart/2005/8/layout/hierarchy2"/>
    <dgm:cxn modelId="{EA44EC98-3DEA-408B-AC80-63AD95395ADA}" type="presParOf" srcId="{815EDA4B-102E-45FE-BF86-7D20E8B41877}" destId="{5CF6A31E-EA43-4B99-BB59-71708568EB67}" srcOrd="4" destOrd="0" presId="urn:microsoft.com/office/officeart/2005/8/layout/hierarchy2"/>
    <dgm:cxn modelId="{DE27E3D0-A765-43B7-AC13-40C05386EDD9}" type="presParOf" srcId="{5CF6A31E-EA43-4B99-BB59-71708568EB67}" destId="{1CB64263-0180-430C-804B-3756D008CA03}" srcOrd="0" destOrd="0" presId="urn:microsoft.com/office/officeart/2005/8/layout/hierarchy2"/>
    <dgm:cxn modelId="{AD3CEBB7-908F-4356-ABA9-107B5ACFA5A2}" type="presParOf" srcId="{815EDA4B-102E-45FE-BF86-7D20E8B41877}" destId="{9E55EC6F-8BC3-4997-9A5E-E3267D32B560}" srcOrd="5" destOrd="0" presId="urn:microsoft.com/office/officeart/2005/8/layout/hierarchy2"/>
    <dgm:cxn modelId="{536E37FF-1D93-414C-9E7E-F576B35E56AE}" type="presParOf" srcId="{9E55EC6F-8BC3-4997-9A5E-E3267D32B560}" destId="{5BCE8C80-99A1-42AD-BF82-E0D74A4D6DDE}" srcOrd="0" destOrd="0" presId="urn:microsoft.com/office/officeart/2005/8/layout/hierarchy2"/>
    <dgm:cxn modelId="{C8B2D25F-8984-4FE8-92F1-1E4143F8E028}" type="presParOf" srcId="{9E55EC6F-8BC3-4997-9A5E-E3267D32B560}" destId="{813B2637-AB2D-407F-947E-D2FFF7B316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3A2516-E9BB-441F-B6CA-4A9E01D02FD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8EF6B-7261-4181-B385-8D4B7A1A309F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 anchor="ctr"/>
        <a:lstStyle/>
        <a:p>
          <a:pPr rtl="1"/>
          <a:r>
            <a:rPr lang="fa-IR" sz="2200" baseline="0">
              <a:solidFill>
                <a:srgbClr val="000000"/>
              </a:solidFill>
            </a:rPr>
            <a:t>بافت شهری</a:t>
          </a:r>
          <a:endParaRPr lang="en-US" sz="2200" dirty="0">
            <a:solidFill>
              <a:srgbClr val="000000"/>
            </a:solidFill>
          </a:endParaRPr>
        </a:p>
      </dgm:t>
    </dgm:pt>
    <dgm:pt modelId="{D67030D2-49B8-47C2-B242-905C972495DA}" type="parTrans" cxnId="{1D44F845-965F-45FF-B47B-02AF7495F7A6}">
      <dgm:prSet/>
      <dgm:spPr/>
      <dgm:t>
        <a:bodyPr/>
        <a:lstStyle/>
        <a:p>
          <a:endParaRPr lang="en-US" sz="2200"/>
        </a:p>
      </dgm:t>
    </dgm:pt>
    <dgm:pt modelId="{6072CA0B-59DE-460E-B066-FE5ECB91F1FA}" type="sibTrans" cxnId="{1D44F845-965F-45FF-B47B-02AF7495F7A6}">
      <dgm:prSet/>
      <dgm:spPr/>
      <dgm:t>
        <a:bodyPr/>
        <a:lstStyle/>
        <a:p>
          <a:endParaRPr lang="en-US" sz="2200"/>
        </a:p>
      </dgm:t>
    </dgm:pt>
    <dgm:pt modelId="{9AB9C849-871A-4280-A698-D240E5685F2E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 anchor="ctr"/>
        <a:lstStyle/>
        <a:p>
          <a:pPr rtl="1"/>
          <a:r>
            <a:rPr lang="fa-IR" sz="2200" dirty="0">
              <a:solidFill>
                <a:srgbClr val="000000"/>
              </a:solidFill>
            </a:rPr>
            <a:t>دانه‌بندی</a:t>
          </a:r>
          <a:endParaRPr lang="en-US" sz="2200" dirty="0">
            <a:solidFill>
              <a:srgbClr val="000000"/>
            </a:solidFill>
          </a:endParaRPr>
        </a:p>
      </dgm:t>
    </dgm:pt>
    <dgm:pt modelId="{91518D57-2C06-4025-A99C-312738908198}" type="parTrans" cxnId="{25AE4640-5BDB-4D14-9399-74A56EE25D9A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sz="2200"/>
        </a:p>
      </dgm:t>
    </dgm:pt>
    <dgm:pt modelId="{22B7B593-C85A-46AA-ACC6-9F7CD1D94D29}" type="sibTrans" cxnId="{25AE4640-5BDB-4D14-9399-74A56EE25D9A}">
      <dgm:prSet/>
      <dgm:spPr/>
      <dgm:t>
        <a:bodyPr/>
        <a:lstStyle/>
        <a:p>
          <a:endParaRPr lang="en-US" sz="2200"/>
        </a:p>
      </dgm:t>
    </dgm:pt>
    <dgm:pt modelId="{A9117041-A17C-4F83-B783-572DD9E8399B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 anchor="ctr"/>
        <a:lstStyle/>
        <a:p>
          <a:pPr rtl="1"/>
          <a:r>
            <a:rPr lang="fa-IR" sz="2200" dirty="0">
              <a:solidFill>
                <a:srgbClr val="000000"/>
              </a:solidFill>
            </a:rPr>
            <a:t>درهم‌تنیدگی</a:t>
          </a:r>
          <a:endParaRPr lang="en-US" sz="2200" dirty="0">
            <a:solidFill>
              <a:srgbClr val="000000"/>
            </a:solidFill>
          </a:endParaRPr>
        </a:p>
      </dgm:t>
    </dgm:pt>
    <dgm:pt modelId="{9AF5ACE7-C361-4B5B-8EEC-7A4952A8C0CA}" type="parTrans" cxnId="{687996AC-F7CA-4CED-A71B-34F5B1CB3CF1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sz="2200"/>
        </a:p>
      </dgm:t>
    </dgm:pt>
    <dgm:pt modelId="{CBDF5198-E4E3-49E9-9790-293BC1B2672F}" type="sibTrans" cxnId="{687996AC-F7CA-4CED-A71B-34F5B1CB3CF1}">
      <dgm:prSet/>
      <dgm:spPr/>
      <dgm:t>
        <a:bodyPr/>
        <a:lstStyle/>
        <a:p>
          <a:endParaRPr lang="en-US" sz="2200"/>
        </a:p>
      </dgm:t>
    </dgm:pt>
    <dgm:pt modelId="{7CE70F38-8773-4681-BFCF-939F41881339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 anchor="ctr"/>
        <a:lstStyle/>
        <a:p>
          <a:pPr rtl="1"/>
          <a:r>
            <a:rPr lang="fa-IR" sz="2200" baseline="0">
              <a:solidFill>
                <a:srgbClr val="000000"/>
              </a:solidFill>
            </a:rPr>
            <a:t>فضاها و عناصر شهری</a:t>
          </a:r>
          <a:endParaRPr lang="en-US" sz="2200" dirty="0">
            <a:solidFill>
              <a:srgbClr val="000000"/>
            </a:solidFill>
          </a:endParaRPr>
        </a:p>
      </dgm:t>
    </dgm:pt>
    <dgm:pt modelId="{BCBDC404-94D1-4A88-862D-D8A178A176F2}" type="parTrans" cxnId="{02E1BE59-01CC-4A8A-99BD-8172A0676D3D}">
      <dgm:prSet/>
      <dgm:spPr/>
      <dgm:t>
        <a:bodyPr/>
        <a:lstStyle/>
        <a:p>
          <a:endParaRPr lang="en-US" sz="2200"/>
        </a:p>
      </dgm:t>
    </dgm:pt>
    <dgm:pt modelId="{CCAAFDA9-1338-41CF-AE17-481F1092BA86}" type="sibTrans" cxnId="{02E1BE59-01CC-4A8A-99BD-8172A0676D3D}">
      <dgm:prSet/>
      <dgm:spPr/>
      <dgm:t>
        <a:bodyPr/>
        <a:lstStyle/>
        <a:p>
          <a:endParaRPr lang="en-US" sz="2200"/>
        </a:p>
      </dgm:t>
    </dgm:pt>
    <dgm:pt modelId="{15A85DB5-4FE7-40A4-8C11-FCE5CCFB771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 anchor="ctr"/>
        <a:lstStyle/>
        <a:p>
          <a:pPr rtl="1"/>
          <a:r>
            <a:rPr lang="fa-IR" sz="2200">
              <a:solidFill>
                <a:srgbClr val="000000"/>
              </a:solidFill>
            </a:rPr>
            <a:t>تحت تاثیر ویژگی محیط طبیعی</a:t>
          </a:r>
          <a:endParaRPr lang="en-US" sz="2200" dirty="0">
            <a:solidFill>
              <a:srgbClr val="000000"/>
            </a:solidFill>
          </a:endParaRPr>
        </a:p>
      </dgm:t>
    </dgm:pt>
    <dgm:pt modelId="{22B9BF1D-4341-4049-A3B5-AFE95B620BE4}" type="parTrans" cxnId="{BDA82865-F6DA-4FD1-B2FE-2FB0928B3F22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sz="2200"/>
        </a:p>
      </dgm:t>
    </dgm:pt>
    <dgm:pt modelId="{E8983F25-A04C-4B9E-9548-360737D438E1}" type="sibTrans" cxnId="{BDA82865-F6DA-4FD1-B2FE-2FB0928B3F22}">
      <dgm:prSet/>
      <dgm:spPr/>
      <dgm:t>
        <a:bodyPr/>
        <a:lstStyle/>
        <a:p>
          <a:endParaRPr lang="en-US" sz="2200"/>
        </a:p>
      </dgm:t>
    </dgm:pt>
    <dgm:pt modelId="{BCF5D88A-0A32-4153-BA22-B76339898B51}" type="pres">
      <dgm:prSet presAssocID="{713A2516-E9BB-441F-B6CA-4A9E01D02FD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0A1A2514-2377-4C35-ACB4-BCAC8DD07514}" type="pres">
      <dgm:prSet presAssocID="{3AB8EF6B-7261-4181-B385-8D4B7A1A309F}" presName="hierRoot1" presStyleCnt="0">
        <dgm:presLayoutVars>
          <dgm:hierBranch val="init"/>
        </dgm:presLayoutVars>
      </dgm:prSet>
      <dgm:spPr/>
    </dgm:pt>
    <dgm:pt modelId="{33ABD8D7-38A2-4E3E-BAFB-8AF55F15F72C}" type="pres">
      <dgm:prSet presAssocID="{3AB8EF6B-7261-4181-B385-8D4B7A1A309F}" presName="rootComposite1" presStyleCnt="0"/>
      <dgm:spPr/>
    </dgm:pt>
    <dgm:pt modelId="{10728017-A9C6-422D-9DE5-2A716556C862}" type="pres">
      <dgm:prSet presAssocID="{3AB8EF6B-7261-4181-B385-8D4B7A1A309F}" presName="rootText1" presStyleLbl="node0" presStyleIdx="0" presStyleCnt="2" custScaleX="149377">
        <dgm:presLayoutVars>
          <dgm:chPref val="3"/>
        </dgm:presLayoutVars>
      </dgm:prSet>
      <dgm:spPr/>
    </dgm:pt>
    <dgm:pt modelId="{C8028CB1-3890-4BE3-8854-47022EF6F9F5}" type="pres">
      <dgm:prSet presAssocID="{3AB8EF6B-7261-4181-B385-8D4B7A1A309F}" presName="rootConnector1" presStyleLbl="node1" presStyleIdx="0" presStyleCnt="0"/>
      <dgm:spPr/>
    </dgm:pt>
    <dgm:pt modelId="{F834B8C8-66A3-4876-B67C-C5297B18D228}" type="pres">
      <dgm:prSet presAssocID="{3AB8EF6B-7261-4181-B385-8D4B7A1A309F}" presName="hierChild2" presStyleCnt="0"/>
      <dgm:spPr/>
    </dgm:pt>
    <dgm:pt modelId="{FF504628-5E0D-473C-8A04-4EE13941CF97}" type="pres">
      <dgm:prSet presAssocID="{91518D57-2C06-4025-A99C-312738908198}" presName="Name66" presStyleLbl="parChTrans1D2" presStyleIdx="0" presStyleCnt="3"/>
      <dgm:spPr/>
    </dgm:pt>
    <dgm:pt modelId="{0D128B11-4119-4CA5-A214-FEBDF46569C6}" type="pres">
      <dgm:prSet presAssocID="{9AB9C849-871A-4280-A698-D240E5685F2E}" presName="hierRoot2" presStyleCnt="0">
        <dgm:presLayoutVars>
          <dgm:hierBranch val="init"/>
        </dgm:presLayoutVars>
      </dgm:prSet>
      <dgm:spPr/>
    </dgm:pt>
    <dgm:pt modelId="{7A2D4AC1-78EC-462A-9561-225683BD30C4}" type="pres">
      <dgm:prSet presAssocID="{9AB9C849-871A-4280-A698-D240E5685F2E}" presName="rootComposite" presStyleCnt="0"/>
      <dgm:spPr/>
    </dgm:pt>
    <dgm:pt modelId="{7A452A62-2CFE-4177-A97E-9ACE93F3D38A}" type="pres">
      <dgm:prSet presAssocID="{9AB9C849-871A-4280-A698-D240E5685F2E}" presName="rootText" presStyleLbl="node2" presStyleIdx="0" presStyleCnt="3" custScaleX="149377">
        <dgm:presLayoutVars>
          <dgm:chPref val="3"/>
        </dgm:presLayoutVars>
      </dgm:prSet>
      <dgm:spPr/>
    </dgm:pt>
    <dgm:pt modelId="{8303CFF9-8D03-4726-9DB1-E792306CF6E7}" type="pres">
      <dgm:prSet presAssocID="{9AB9C849-871A-4280-A698-D240E5685F2E}" presName="rootConnector" presStyleLbl="node2" presStyleIdx="0" presStyleCnt="3"/>
      <dgm:spPr/>
    </dgm:pt>
    <dgm:pt modelId="{0A17D0D5-F625-4A88-93A6-17DF39C4F216}" type="pres">
      <dgm:prSet presAssocID="{9AB9C849-871A-4280-A698-D240E5685F2E}" presName="hierChild4" presStyleCnt="0"/>
      <dgm:spPr/>
    </dgm:pt>
    <dgm:pt modelId="{D078C448-1C80-4CFF-BDC7-1DCECEA75AAA}" type="pres">
      <dgm:prSet presAssocID="{9AB9C849-871A-4280-A698-D240E5685F2E}" presName="hierChild5" presStyleCnt="0"/>
      <dgm:spPr/>
    </dgm:pt>
    <dgm:pt modelId="{D44D78F4-13F8-4502-AEDB-19D3F4F47617}" type="pres">
      <dgm:prSet presAssocID="{9AF5ACE7-C361-4B5B-8EEC-7A4952A8C0CA}" presName="Name66" presStyleLbl="parChTrans1D2" presStyleIdx="1" presStyleCnt="3"/>
      <dgm:spPr/>
    </dgm:pt>
    <dgm:pt modelId="{3F40FF82-575C-436A-864F-B6C79F9EB4DE}" type="pres">
      <dgm:prSet presAssocID="{A9117041-A17C-4F83-B783-572DD9E8399B}" presName="hierRoot2" presStyleCnt="0">
        <dgm:presLayoutVars>
          <dgm:hierBranch val="init"/>
        </dgm:presLayoutVars>
      </dgm:prSet>
      <dgm:spPr/>
    </dgm:pt>
    <dgm:pt modelId="{47A42C15-B287-450D-8001-0AE811ED792F}" type="pres">
      <dgm:prSet presAssocID="{A9117041-A17C-4F83-B783-572DD9E8399B}" presName="rootComposite" presStyleCnt="0"/>
      <dgm:spPr/>
    </dgm:pt>
    <dgm:pt modelId="{52CC06CD-1DE1-4080-A62D-A3BFB89FB37E}" type="pres">
      <dgm:prSet presAssocID="{A9117041-A17C-4F83-B783-572DD9E8399B}" presName="rootText" presStyleLbl="node2" presStyleIdx="1" presStyleCnt="3" custScaleX="149377">
        <dgm:presLayoutVars>
          <dgm:chPref val="3"/>
        </dgm:presLayoutVars>
      </dgm:prSet>
      <dgm:spPr/>
    </dgm:pt>
    <dgm:pt modelId="{86F63291-4D34-4698-981D-D621453CF162}" type="pres">
      <dgm:prSet presAssocID="{A9117041-A17C-4F83-B783-572DD9E8399B}" presName="rootConnector" presStyleLbl="node2" presStyleIdx="1" presStyleCnt="3"/>
      <dgm:spPr/>
    </dgm:pt>
    <dgm:pt modelId="{9F005AB8-DF2A-4903-B699-D03DF2F47194}" type="pres">
      <dgm:prSet presAssocID="{A9117041-A17C-4F83-B783-572DD9E8399B}" presName="hierChild4" presStyleCnt="0"/>
      <dgm:spPr/>
    </dgm:pt>
    <dgm:pt modelId="{BC7E3914-35F7-4C29-8674-75E940F68556}" type="pres">
      <dgm:prSet presAssocID="{A9117041-A17C-4F83-B783-572DD9E8399B}" presName="hierChild5" presStyleCnt="0"/>
      <dgm:spPr/>
    </dgm:pt>
    <dgm:pt modelId="{4397BDBE-8BCC-4117-B182-2E4A2672CDFD}" type="pres">
      <dgm:prSet presAssocID="{3AB8EF6B-7261-4181-B385-8D4B7A1A309F}" presName="hierChild3" presStyleCnt="0"/>
      <dgm:spPr/>
    </dgm:pt>
    <dgm:pt modelId="{1ED60E65-1BBE-45EF-8CB8-633E71135F14}" type="pres">
      <dgm:prSet presAssocID="{7CE70F38-8773-4681-BFCF-939F41881339}" presName="hierRoot1" presStyleCnt="0">
        <dgm:presLayoutVars>
          <dgm:hierBranch val="init"/>
        </dgm:presLayoutVars>
      </dgm:prSet>
      <dgm:spPr/>
    </dgm:pt>
    <dgm:pt modelId="{FFAC9203-3F68-4380-A0CF-C12A32C5B9B9}" type="pres">
      <dgm:prSet presAssocID="{7CE70F38-8773-4681-BFCF-939F41881339}" presName="rootComposite1" presStyleCnt="0"/>
      <dgm:spPr/>
    </dgm:pt>
    <dgm:pt modelId="{1A52FCE1-61F4-4A96-B111-4749113D575C}" type="pres">
      <dgm:prSet presAssocID="{7CE70F38-8773-4681-BFCF-939F41881339}" presName="rootText1" presStyleLbl="node0" presStyleIdx="1" presStyleCnt="2" custScaleX="149377">
        <dgm:presLayoutVars>
          <dgm:chPref val="3"/>
        </dgm:presLayoutVars>
      </dgm:prSet>
      <dgm:spPr/>
    </dgm:pt>
    <dgm:pt modelId="{08A06F9A-B811-494D-A93D-22266F75BED2}" type="pres">
      <dgm:prSet presAssocID="{7CE70F38-8773-4681-BFCF-939F41881339}" presName="rootConnector1" presStyleLbl="node1" presStyleIdx="0" presStyleCnt="0"/>
      <dgm:spPr/>
    </dgm:pt>
    <dgm:pt modelId="{68119F5E-B6B1-422E-9E3D-C89EB2348AA2}" type="pres">
      <dgm:prSet presAssocID="{7CE70F38-8773-4681-BFCF-939F41881339}" presName="hierChild2" presStyleCnt="0"/>
      <dgm:spPr/>
    </dgm:pt>
    <dgm:pt modelId="{238103FB-AFF4-49CB-A436-896AAEA7DC56}" type="pres">
      <dgm:prSet presAssocID="{22B9BF1D-4341-4049-A3B5-AFE95B620BE4}" presName="Name66" presStyleLbl="parChTrans1D2" presStyleIdx="2" presStyleCnt="3"/>
      <dgm:spPr/>
    </dgm:pt>
    <dgm:pt modelId="{236AEB6C-C57D-4BC2-A236-3FC322715A8C}" type="pres">
      <dgm:prSet presAssocID="{15A85DB5-4FE7-40A4-8C11-FCE5CCFB7714}" presName="hierRoot2" presStyleCnt="0">
        <dgm:presLayoutVars>
          <dgm:hierBranch val="init"/>
        </dgm:presLayoutVars>
      </dgm:prSet>
      <dgm:spPr/>
    </dgm:pt>
    <dgm:pt modelId="{FFD5B1A1-CDAB-4DD4-B386-305A9EBC32AF}" type="pres">
      <dgm:prSet presAssocID="{15A85DB5-4FE7-40A4-8C11-FCE5CCFB7714}" presName="rootComposite" presStyleCnt="0"/>
      <dgm:spPr/>
    </dgm:pt>
    <dgm:pt modelId="{6F0EF2E1-E268-4F12-883E-87CF79DCB51A}" type="pres">
      <dgm:prSet presAssocID="{15A85DB5-4FE7-40A4-8C11-FCE5CCFB7714}" presName="rootText" presStyleLbl="node2" presStyleIdx="2" presStyleCnt="3" custScaleX="149377">
        <dgm:presLayoutVars>
          <dgm:chPref val="3"/>
        </dgm:presLayoutVars>
      </dgm:prSet>
      <dgm:spPr/>
    </dgm:pt>
    <dgm:pt modelId="{0080301C-7BF5-4C2D-9E97-9D0C33D2186E}" type="pres">
      <dgm:prSet presAssocID="{15A85DB5-4FE7-40A4-8C11-FCE5CCFB7714}" presName="rootConnector" presStyleLbl="node2" presStyleIdx="2" presStyleCnt="3"/>
      <dgm:spPr/>
    </dgm:pt>
    <dgm:pt modelId="{D4DB1939-F8BC-445B-9AE1-BE4CEBC29D9B}" type="pres">
      <dgm:prSet presAssocID="{15A85DB5-4FE7-40A4-8C11-FCE5CCFB7714}" presName="hierChild4" presStyleCnt="0"/>
      <dgm:spPr/>
    </dgm:pt>
    <dgm:pt modelId="{B369CD87-8FA8-4885-A517-D1013C0A6E77}" type="pres">
      <dgm:prSet presAssocID="{15A85DB5-4FE7-40A4-8C11-FCE5CCFB7714}" presName="hierChild5" presStyleCnt="0"/>
      <dgm:spPr/>
    </dgm:pt>
    <dgm:pt modelId="{F3EEEDBF-3FF3-4B41-8CCC-D9EBCE23FE11}" type="pres">
      <dgm:prSet presAssocID="{7CE70F38-8773-4681-BFCF-939F41881339}" presName="hierChild3" presStyleCnt="0"/>
      <dgm:spPr/>
    </dgm:pt>
  </dgm:ptLst>
  <dgm:cxnLst>
    <dgm:cxn modelId="{8190C503-99E3-4A4C-A9E9-8118E69A0CD4}" type="presOf" srcId="{15A85DB5-4FE7-40A4-8C11-FCE5CCFB7714}" destId="{0080301C-7BF5-4C2D-9E97-9D0C33D2186E}" srcOrd="1" destOrd="0" presId="urn:microsoft.com/office/officeart/2009/3/layout/HorizontalOrganizationChart"/>
    <dgm:cxn modelId="{8CB56B05-2321-4616-B2C8-6F68A783F50B}" type="presOf" srcId="{9AB9C849-871A-4280-A698-D240E5685F2E}" destId="{7A452A62-2CFE-4177-A97E-9ACE93F3D38A}" srcOrd="0" destOrd="0" presId="urn:microsoft.com/office/officeart/2009/3/layout/HorizontalOrganizationChart"/>
    <dgm:cxn modelId="{8D30FF07-3A9F-4EA5-91A2-2EFEA40D81E6}" type="presOf" srcId="{9AF5ACE7-C361-4B5B-8EEC-7A4952A8C0CA}" destId="{D44D78F4-13F8-4502-AEDB-19D3F4F47617}" srcOrd="0" destOrd="0" presId="urn:microsoft.com/office/officeart/2009/3/layout/HorizontalOrganizationChart"/>
    <dgm:cxn modelId="{4DF29F0C-C246-45BA-844B-DC8671C47CB1}" type="presOf" srcId="{A9117041-A17C-4F83-B783-572DD9E8399B}" destId="{52CC06CD-1DE1-4080-A62D-A3BFB89FB37E}" srcOrd="0" destOrd="0" presId="urn:microsoft.com/office/officeart/2009/3/layout/HorizontalOrganizationChart"/>
    <dgm:cxn modelId="{88A7432C-8623-4801-8670-6F2C397BC948}" type="presOf" srcId="{15A85DB5-4FE7-40A4-8C11-FCE5CCFB7714}" destId="{6F0EF2E1-E268-4F12-883E-87CF79DCB51A}" srcOrd="0" destOrd="0" presId="urn:microsoft.com/office/officeart/2009/3/layout/HorizontalOrganizationChart"/>
    <dgm:cxn modelId="{29B6A539-33EA-4457-90CE-417F5685C39E}" type="presOf" srcId="{713A2516-E9BB-441F-B6CA-4A9E01D02FD7}" destId="{BCF5D88A-0A32-4153-BA22-B76339898B51}" srcOrd="0" destOrd="0" presId="urn:microsoft.com/office/officeart/2009/3/layout/HorizontalOrganizationChart"/>
    <dgm:cxn modelId="{DAC71740-2996-4B20-9FD1-37DDC6E72AA5}" type="presOf" srcId="{3AB8EF6B-7261-4181-B385-8D4B7A1A309F}" destId="{10728017-A9C6-422D-9DE5-2A716556C862}" srcOrd="0" destOrd="0" presId="urn:microsoft.com/office/officeart/2009/3/layout/HorizontalOrganizationChart"/>
    <dgm:cxn modelId="{25AE4640-5BDB-4D14-9399-74A56EE25D9A}" srcId="{3AB8EF6B-7261-4181-B385-8D4B7A1A309F}" destId="{9AB9C849-871A-4280-A698-D240E5685F2E}" srcOrd="0" destOrd="0" parTransId="{91518D57-2C06-4025-A99C-312738908198}" sibTransId="{22B7B593-C85A-46AA-ACC6-9F7CD1D94D29}"/>
    <dgm:cxn modelId="{BDA82865-F6DA-4FD1-B2FE-2FB0928B3F22}" srcId="{7CE70F38-8773-4681-BFCF-939F41881339}" destId="{15A85DB5-4FE7-40A4-8C11-FCE5CCFB7714}" srcOrd="0" destOrd="0" parTransId="{22B9BF1D-4341-4049-A3B5-AFE95B620BE4}" sibTransId="{E8983F25-A04C-4B9E-9548-360737D438E1}"/>
    <dgm:cxn modelId="{1D44F845-965F-45FF-B47B-02AF7495F7A6}" srcId="{713A2516-E9BB-441F-B6CA-4A9E01D02FD7}" destId="{3AB8EF6B-7261-4181-B385-8D4B7A1A309F}" srcOrd="0" destOrd="0" parTransId="{D67030D2-49B8-47C2-B242-905C972495DA}" sibTransId="{6072CA0B-59DE-460E-B066-FE5ECB91F1FA}"/>
    <dgm:cxn modelId="{15005F6A-7B10-4D27-BE80-B2A4666C235F}" type="presOf" srcId="{3AB8EF6B-7261-4181-B385-8D4B7A1A309F}" destId="{C8028CB1-3890-4BE3-8854-47022EF6F9F5}" srcOrd="1" destOrd="0" presId="urn:microsoft.com/office/officeart/2009/3/layout/HorizontalOrganizationChart"/>
    <dgm:cxn modelId="{02E1BE59-01CC-4A8A-99BD-8172A0676D3D}" srcId="{713A2516-E9BB-441F-B6CA-4A9E01D02FD7}" destId="{7CE70F38-8773-4681-BFCF-939F41881339}" srcOrd="1" destOrd="0" parTransId="{BCBDC404-94D1-4A88-862D-D8A178A176F2}" sibTransId="{CCAAFDA9-1338-41CF-AE17-481F1092BA86}"/>
    <dgm:cxn modelId="{DD59397B-8554-46F3-A373-B46F360C17FC}" type="presOf" srcId="{7CE70F38-8773-4681-BFCF-939F41881339}" destId="{1A52FCE1-61F4-4A96-B111-4749113D575C}" srcOrd="0" destOrd="0" presId="urn:microsoft.com/office/officeart/2009/3/layout/HorizontalOrganizationChart"/>
    <dgm:cxn modelId="{B002D889-E696-4D9A-BC48-2B84724276A2}" type="presOf" srcId="{22B9BF1D-4341-4049-A3B5-AFE95B620BE4}" destId="{238103FB-AFF4-49CB-A436-896AAEA7DC56}" srcOrd="0" destOrd="0" presId="urn:microsoft.com/office/officeart/2009/3/layout/HorizontalOrganizationChart"/>
    <dgm:cxn modelId="{E3D48EA7-A2EF-4568-B958-5C7F13E19979}" type="presOf" srcId="{A9117041-A17C-4F83-B783-572DD9E8399B}" destId="{86F63291-4D34-4698-981D-D621453CF162}" srcOrd="1" destOrd="0" presId="urn:microsoft.com/office/officeart/2009/3/layout/HorizontalOrganizationChart"/>
    <dgm:cxn modelId="{220947AB-7BB8-4373-AE63-7BB0D7927441}" type="presOf" srcId="{7CE70F38-8773-4681-BFCF-939F41881339}" destId="{08A06F9A-B811-494D-A93D-22266F75BED2}" srcOrd="1" destOrd="0" presId="urn:microsoft.com/office/officeart/2009/3/layout/HorizontalOrganizationChart"/>
    <dgm:cxn modelId="{687996AC-F7CA-4CED-A71B-34F5B1CB3CF1}" srcId="{3AB8EF6B-7261-4181-B385-8D4B7A1A309F}" destId="{A9117041-A17C-4F83-B783-572DD9E8399B}" srcOrd="1" destOrd="0" parTransId="{9AF5ACE7-C361-4B5B-8EEC-7A4952A8C0CA}" sibTransId="{CBDF5198-E4E3-49E9-9790-293BC1B2672F}"/>
    <dgm:cxn modelId="{A8B8B6C8-F382-40B4-B8CE-FFB0A6BDF424}" type="presOf" srcId="{91518D57-2C06-4025-A99C-312738908198}" destId="{FF504628-5E0D-473C-8A04-4EE13941CF97}" srcOrd="0" destOrd="0" presId="urn:microsoft.com/office/officeart/2009/3/layout/HorizontalOrganizationChart"/>
    <dgm:cxn modelId="{C6BD70DD-F035-4D02-AFBB-1C572E04A042}" type="presOf" srcId="{9AB9C849-871A-4280-A698-D240E5685F2E}" destId="{8303CFF9-8D03-4726-9DB1-E792306CF6E7}" srcOrd="1" destOrd="0" presId="urn:microsoft.com/office/officeart/2009/3/layout/HorizontalOrganizationChart"/>
    <dgm:cxn modelId="{DF5F7FDE-B00B-456D-B30C-AED4293A851F}" type="presParOf" srcId="{BCF5D88A-0A32-4153-BA22-B76339898B51}" destId="{0A1A2514-2377-4C35-ACB4-BCAC8DD07514}" srcOrd="0" destOrd="0" presId="urn:microsoft.com/office/officeart/2009/3/layout/HorizontalOrganizationChart"/>
    <dgm:cxn modelId="{F3833603-4073-4A7B-9D1C-C8301C1B04A1}" type="presParOf" srcId="{0A1A2514-2377-4C35-ACB4-BCAC8DD07514}" destId="{33ABD8D7-38A2-4E3E-BAFB-8AF55F15F72C}" srcOrd="0" destOrd="0" presId="urn:microsoft.com/office/officeart/2009/3/layout/HorizontalOrganizationChart"/>
    <dgm:cxn modelId="{4AAC5462-F86D-4C6E-A4CD-50F37D760AAB}" type="presParOf" srcId="{33ABD8D7-38A2-4E3E-BAFB-8AF55F15F72C}" destId="{10728017-A9C6-422D-9DE5-2A716556C862}" srcOrd="0" destOrd="0" presId="urn:microsoft.com/office/officeart/2009/3/layout/HorizontalOrganizationChart"/>
    <dgm:cxn modelId="{CE5DE53C-A8C0-4B32-B290-45EFD969CADF}" type="presParOf" srcId="{33ABD8D7-38A2-4E3E-BAFB-8AF55F15F72C}" destId="{C8028CB1-3890-4BE3-8854-47022EF6F9F5}" srcOrd="1" destOrd="0" presId="urn:microsoft.com/office/officeart/2009/3/layout/HorizontalOrganizationChart"/>
    <dgm:cxn modelId="{1C7CE6A6-C58B-448A-8EC3-7D5CB517FD45}" type="presParOf" srcId="{0A1A2514-2377-4C35-ACB4-BCAC8DD07514}" destId="{F834B8C8-66A3-4876-B67C-C5297B18D228}" srcOrd="1" destOrd="0" presId="urn:microsoft.com/office/officeart/2009/3/layout/HorizontalOrganizationChart"/>
    <dgm:cxn modelId="{3277B98A-1B31-4D77-A475-207D88441698}" type="presParOf" srcId="{F834B8C8-66A3-4876-B67C-C5297B18D228}" destId="{FF504628-5E0D-473C-8A04-4EE13941CF97}" srcOrd="0" destOrd="0" presId="urn:microsoft.com/office/officeart/2009/3/layout/HorizontalOrganizationChart"/>
    <dgm:cxn modelId="{7C0AEF65-1F7B-4AC1-8D76-5FDCF0F1008F}" type="presParOf" srcId="{F834B8C8-66A3-4876-B67C-C5297B18D228}" destId="{0D128B11-4119-4CA5-A214-FEBDF46569C6}" srcOrd="1" destOrd="0" presId="urn:microsoft.com/office/officeart/2009/3/layout/HorizontalOrganizationChart"/>
    <dgm:cxn modelId="{B36C5FE3-D1EB-48F9-AEC6-5A5B60C4BEAB}" type="presParOf" srcId="{0D128B11-4119-4CA5-A214-FEBDF46569C6}" destId="{7A2D4AC1-78EC-462A-9561-225683BD30C4}" srcOrd="0" destOrd="0" presId="urn:microsoft.com/office/officeart/2009/3/layout/HorizontalOrganizationChart"/>
    <dgm:cxn modelId="{0F1480CF-ED51-4FD8-BA03-7D1C05AF2D89}" type="presParOf" srcId="{7A2D4AC1-78EC-462A-9561-225683BD30C4}" destId="{7A452A62-2CFE-4177-A97E-9ACE93F3D38A}" srcOrd="0" destOrd="0" presId="urn:microsoft.com/office/officeart/2009/3/layout/HorizontalOrganizationChart"/>
    <dgm:cxn modelId="{13B271C9-0496-44E1-8305-1DC56CCB4E1B}" type="presParOf" srcId="{7A2D4AC1-78EC-462A-9561-225683BD30C4}" destId="{8303CFF9-8D03-4726-9DB1-E792306CF6E7}" srcOrd="1" destOrd="0" presId="urn:microsoft.com/office/officeart/2009/3/layout/HorizontalOrganizationChart"/>
    <dgm:cxn modelId="{3E356DE7-7FD5-4DAF-94E1-55C4A8E363A7}" type="presParOf" srcId="{0D128B11-4119-4CA5-A214-FEBDF46569C6}" destId="{0A17D0D5-F625-4A88-93A6-17DF39C4F216}" srcOrd="1" destOrd="0" presId="urn:microsoft.com/office/officeart/2009/3/layout/HorizontalOrganizationChart"/>
    <dgm:cxn modelId="{15AC909A-68F9-4E62-A530-1EF63BC96549}" type="presParOf" srcId="{0D128B11-4119-4CA5-A214-FEBDF46569C6}" destId="{D078C448-1C80-4CFF-BDC7-1DCECEA75AAA}" srcOrd="2" destOrd="0" presId="urn:microsoft.com/office/officeart/2009/3/layout/HorizontalOrganizationChart"/>
    <dgm:cxn modelId="{C2851F6D-BAF1-44D1-AAC9-D72CFB0D75B7}" type="presParOf" srcId="{F834B8C8-66A3-4876-B67C-C5297B18D228}" destId="{D44D78F4-13F8-4502-AEDB-19D3F4F47617}" srcOrd="2" destOrd="0" presId="urn:microsoft.com/office/officeart/2009/3/layout/HorizontalOrganizationChart"/>
    <dgm:cxn modelId="{4FF4E74D-3958-4DEA-9B21-3A6978C1230B}" type="presParOf" srcId="{F834B8C8-66A3-4876-B67C-C5297B18D228}" destId="{3F40FF82-575C-436A-864F-B6C79F9EB4DE}" srcOrd="3" destOrd="0" presId="urn:microsoft.com/office/officeart/2009/3/layout/HorizontalOrganizationChart"/>
    <dgm:cxn modelId="{81371199-0D61-427B-9A47-9C390E892743}" type="presParOf" srcId="{3F40FF82-575C-436A-864F-B6C79F9EB4DE}" destId="{47A42C15-B287-450D-8001-0AE811ED792F}" srcOrd="0" destOrd="0" presId="urn:microsoft.com/office/officeart/2009/3/layout/HorizontalOrganizationChart"/>
    <dgm:cxn modelId="{E94D95B4-9646-4B9B-962C-3341B399DBA2}" type="presParOf" srcId="{47A42C15-B287-450D-8001-0AE811ED792F}" destId="{52CC06CD-1DE1-4080-A62D-A3BFB89FB37E}" srcOrd="0" destOrd="0" presId="urn:microsoft.com/office/officeart/2009/3/layout/HorizontalOrganizationChart"/>
    <dgm:cxn modelId="{EAA447BD-4A22-47C4-8EA4-9F366545B8CC}" type="presParOf" srcId="{47A42C15-B287-450D-8001-0AE811ED792F}" destId="{86F63291-4D34-4698-981D-D621453CF162}" srcOrd="1" destOrd="0" presId="urn:microsoft.com/office/officeart/2009/3/layout/HorizontalOrganizationChart"/>
    <dgm:cxn modelId="{BE8DC684-8471-43E6-A535-EA1474A2E414}" type="presParOf" srcId="{3F40FF82-575C-436A-864F-B6C79F9EB4DE}" destId="{9F005AB8-DF2A-4903-B699-D03DF2F47194}" srcOrd="1" destOrd="0" presId="urn:microsoft.com/office/officeart/2009/3/layout/HorizontalOrganizationChart"/>
    <dgm:cxn modelId="{3E475CEC-8FCE-4099-B5DD-23A8842D167D}" type="presParOf" srcId="{3F40FF82-575C-436A-864F-B6C79F9EB4DE}" destId="{BC7E3914-35F7-4C29-8674-75E940F68556}" srcOrd="2" destOrd="0" presId="urn:microsoft.com/office/officeart/2009/3/layout/HorizontalOrganizationChart"/>
    <dgm:cxn modelId="{9ECBA4F8-6612-4476-AB92-7426CDDC1594}" type="presParOf" srcId="{0A1A2514-2377-4C35-ACB4-BCAC8DD07514}" destId="{4397BDBE-8BCC-4117-B182-2E4A2672CDFD}" srcOrd="2" destOrd="0" presId="urn:microsoft.com/office/officeart/2009/3/layout/HorizontalOrganizationChart"/>
    <dgm:cxn modelId="{129A53A9-90E9-4C46-A388-CC638B7BF9EE}" type="presParOf" srcId="{BCF5D88A-0A32-4153-BA22-B76339898B51}" destId="{1ED60E65-1BBE-45EF-8CB8-633E71135F14}" srcOrd="1" destOrd="0" presId="urn:microsoft.com/office/officeart/2009/3/layout/HorizontalOrganizationChart"/>
    <dgm:cxn modelId="{5DB0305E-E4EB-43D9-B785-B74C16A1DD28}" type="presParOf" srcId="{1ED60E65-1BBE-45EF-8CB8-633E71135F14}" destId="{FFAC9203-3F68-4380-A0CF-C12A32C5B9B9}" srcOrd="0" destOrd="0" presId="urn:microsoft.com/office/officeart/2009/3/layout/HorizontalOrganizationChart"/>
    <dgm:cxn modelId="{6D3FB187-417D-4F49-B03C-90116EE6A960}" type="presParOf" srcId="{FFAC9203-3F68-4380-A0CF-C12A32C5B9B9}" destId="{1A52FCE1-61F4-4A96-B111-4749113D575C}" srcOrd="0" destOrd="0" presId="urn:microsoft.com/office/officeart/2009/3/layout/HorizontalOrganizationChart"/>
    <dgm:cxn modelId="{981F7BC9-E375-488A-8815-8CE1AEAACB2C}" type="presParOf" srcId="{FFAC9203-3F68-4380-A0CF-C12A32C5B9B9}" destId="{08A06F9A-B811-494D-A93D-22266F75BED2}" srcOrd="1" destOrd="0" presId="urn:microsoft.com/office/officeart/2009/3/layout/HorizontalOrganizationChart"/>
    <dgm:cxn modelId="{EC35E8C7-7B8C-4F9D-859E-B81A889C1629}" type="presParOf" srcId="{1ED60E65-1BBE-45EF-8CB8-633E71135F14}" destId="{68119F5E-B6B1-422E-9E3D-C89EB2348AA2}" srcOrd="1" destOrd="0" presId="urn:microsoft.com/office/officeart/2009/3/layout/HorizontalOrganizationChart"/>
    <dgm:cxn modelId="{5A1913BF-8346-4D83-ACFF-93E1B5A1FD07}" type="presParOf" srcId="{68119F5E-B6B1-422E-9E3D-C89EB2348AA2}" destId="{238103FB-AFF4-49CB-A436-896AAEA7DC56}" srcOrd="0" destOrd="0" presId="urn:microsoft.com/office/officeart/2009/3/layout/HorizontalOrganizationChart"/>
    <dgm:cxn modelId="{D14C1782-946B-47F2-ABB7-B8719EDD44A8}" type="presParOf" srcId="{68119F5E-B6B1-422E-9E3D-C89EB2348AA2}" destId="{236AEB6C-C57D-4BC2-A236-3FC322715A8C}" srcOrd="1" destOrd="0" presId="urn:microsoft.com/office/officeart/2009/3/layout/HorizontalOrganizationChart"/>
    <dgm:cxn modelId="{BAD2AADC-77E5-4F5A-AB62-84F1E77DE14C}" type="presParOf" srcId="{236AEB6C-C57D-4BC2-A236-3FC322715A8C}" destId="{FFD5B1A1-CDAB-4DD4-B386-305A9EBC32AF}" srcOrd="0" destOrd="0" presId="urn:microsoft.com/office/officeart/2009/3/layout/HorizontalOrganizationChart"/>
    <dgm:cxn modelId="{81127C98-E7D9-47A3-B192-A15CA28C437F}" type="presParOf" srcId="{FFD5B1A1-CDAB-4DD4-B386-305A9EBC32AF}" destId="{6F0EF2E1-E268-4F12-883E-87CF79DCB51A}" srcOrd="0" destOrd="0" presId="urn:microsoft.com/office/officeart/2009/3/layout/HorizontalOrganizationChart"/>
    <dgm:cxn modelId="{D44F9F6E-2404-4CF8-95CC-825E976CEB33}" type="presParOf" srcId="{FFD5B1A1-CDAB-4DD4-B386-305A9EBC32AF}" destId="{0080301C-7BF5-4C2D-9E97-9D0C33D2186E}" srcOrd="1" destOrd="0" presId="urn:microsoft.com/office/officeart/2009/3/layout/HorizontalOrganizationChart"/>
    <dgm:cxn modelId="{3CA0CEA2-43AA-4441-9CD4-03E199073953}" type="presParOf" srcId="{236AEB6C-C57D-4BC2-A236-3FC322715A8C}" destId="{D4DB1939-F8BC-445B-9AE1-BE4CEBC29D9B}" srcOrd="1" destOrd="0" presId="urn:microsoft.com/office/officeart/2009/3/layout/HorizontalOrganizationChart"/>
    <dgm:cxn modelId="{F0DF3C90-0E96-41F8-9D7C-1A3297E4230B}" type="presParOf" srcId="{236AEB6C-C57D-4BC2-A236-3FC322715A8C}" destId="{B369CD87-8FA8-4885-A517-D1013C0A6E77}" srcOrd="2" destOrd="0" presId="urn:microsoft.com/office/officeart/2009/3/layout/HorizontalOrganizationChart"/>
    <dgm:cxn modelId="{7935A710-427E-413F-B6AF-D0FAFA582BCD}" type="presParOf" srcId="{1ED60E65-1BBE-45EF-8CB8-633E71135F14}" destId="{F3EEEDBF-3FF3-4B41-8CCC-D9EBCE23FE1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EF9620-A22A-49F4-8906-EBAA86914D2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FE3770-183B-4259-B01E-42B744F42162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 baseline="0">
              <a:solidFill>
                <a:srgbClr val="000000"/>
              </a:solidFill>
            </a:rPr>
            <a:t>بافت هر شهر</a:t>
          </a:r>
          <a:endParaRPr lang="en-US" sz="2200" dirty="0">
            <a:solidFill>
              <a:srgbClr val="000000"/>
            </a:solidFill>
          </a:endParaRPr>
        </a:p>
      </dgm:t>
    </dgm:pt>
    <dgm:pt modelId="{21341A20-981E-4B96-A3ED-B607311BC716}" type="parTrans" cxnId="{CF5CA04D-0D72-4519-8FE4-83235E39AF84}">
      <dgm:prSet/>
      <dgm:spPr/>
      <dgm:t>
        <a:bodyPr/>
        <a:lstStyle/>
        <a:p>
          <a:endParaRPr lang="en-US" sz="2200"/>
        </a:p>
      </dgm:t>
    </dgm:pt>
    <dgm:pt modelId="{DCC7F7FA-D547-4CB1-86F0-6887A242BDBB}" type="sibTrans" cxnId="{CF5CA04D-0D72-4519-8FE4-83235E39AF84}">
      <dgm:prSet custT="1"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 sz="2200" dirty="0"/>
        </a:p>
      </dgm:t>
    </dgm:pt>
    <dgm:pt modelId="{62970FBB-7F78-4F75-846A-7FFA2C498F7A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 baseline="0">
              <a:solidFill>
                <a:srgbClr val="000000"/>
              </a:solidFill>
            </a:rPr>
            <a:t>کمیتی پویا</a:t>
          </a:r>
          <a:endParaRPr lang="en-US" sz="2200" dirty="0">
            <a:solidFill>
              <a:srgbClr val="000000"/>
            </a:solidFill>
          </a:endParaRPr>
        </a:p>
      </dgm:t>
    </dgm:pt>
    <dgm:pt modelId="{76FA6BEE-FBF4-4C87-8476-F1256718701F}" type="parTrans" cxnId="{50809378-8B2A-477B-9512-CA34E3311BCC}">
      <dgm:prSet/>
      <dgm:spPr/>
      <dgm:t>
        <a:bodyPr/>
        <a:lstStyle/>
        <a:p>
          <a:endParaRPr lang="en-US" sz="2200"/>
        </a:p>
      </dgm:t>
    </dgm:pt>
    <dgm:pt modelId="{9FD083A7-4571-4DB7-9767-D798A033227E}" type="sibTrans" cxnId="{50809378-8B2A-477B-9512-CA34E3311BCC}">
      <dgm:prSet custT="1"/>
      <dgm:spPr>
        <a:pattFill>
          <a:fgClr>
            <a:srgbClr val="C8E0C9"/>
          </a:fgClr>
          <a:bgClr>
            <a:srgbClr val="C8E0C9"/>
          </a:bgClr>
        </a:pattFill>
      </dgm:spPr>
      <dgm:t>
        <a:bodyPr/>
        <a:lstStyle/>
        <a:p>
          <a:endParaRPr lang="en-US" sz="2200" dirty="0"/>
        </a:p>
      </dgm:t>
    </dgm:pt>
    <dgm:pt modelId="{1D30D20D-B4FE-4A52-A0C4-5B7C9F44C6EF}">
      <dgm:prSet custT="1"/>
      <dgm:spPr>
        <a:solidFill>
          <a:srgbClr val="E2F0D9"/>
        </a:solidFill>
        <a:ln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baseline="0" dirty="0">
              <a:solidFill>
                <a:srgbClr val="000000"/>
              </a:solidFill>
            </a:rPr>
            <a:t>نمایان شدن رشد و گسترش</a:t>
          </a:r>
          <a:endParaRPr lang="en-US" sz="2200" dirty="0">
            <a:solidFill>
              <a:srgbClr val="000000"/>
            </a:solidFill>
          </a:endParaRPr>
        </a:p>
      </dgm:t>
    </dgm:pt>
    <dgm:pt modelId="{8ED81E14-6FE3-4D41-B961-578924422BF8}" type="parTrans" cxnId="{2014B124-0823-4F96-8764-DE9943432F4E}">
      <dgm:prSet/>
      <dgm:spPr/>
      <dgm:t>
        <a:bodyPr/>
        <a:lstStyle/>
        <a:p>
          <a:endParaRPr lang="en-US" sz="2200"/>
        </a:p>
      </dgm:t>
    </dgm:pt>
    <dgm:pt modelId="{09F00865-E3B5-46A0-826F-73BD4293D11F}" type="sibTrans" cxnId="{2014B124-0823-4F96-8764-DE9943432F4E}">
      <dgm:prSet/>
      <dgm:spPr/>
      <dgm:t>
        <a:bodyPr/>
        <a:lstStyle/>
        <a:p>
          <a:endParaRPr lang="en-US" sz="2200"/>
        </a:p>
      </dgm:t>
    </dgm:pt>
    <dgm:pt modelId="{CD5C4030-35F0-4B88-8AAC-ECFAC38485D2}" type="pres">
      <dgm:prSet presAssocID="{AAEF9620-A22A-49F4-8906-EBAA86914D25}" presName="Name0" presStyleCnt="0">
        <dgm:presLayoutVars>
          <dgm:dir val="rev"/>
          <dgm:resizeHandles val="exact"/>
        </dgm:presLayoutVars>
      </dgm:prSet>
      <dgm:spPr/>
    </dgm:pt>
    <dgm:pt modelId="{CDC3E03F-9A9E-4263-B6E9-ED7A64B04B81}" type="pres">
      <dgm:prSet presAssocID="{B7FE3770-183B-4259-B01E-42B744F42162}" presName="node" presStyleLbl="node1" presStyleIdx="0" presStyleCnt="3">
        <dgm:presLayoutVars>
          <dgm:bulletEnabled val="1"/>
        </dgm:presLayoutVars>
      </dgm:prSet>
      <dgm:spPr/>
    </dgm:pt>
    <dgm:pt modelId="{66F84862-4D4F-4120-914D-DAAB36530310}" type="pres">
      <dgm:prSet presAssocID="{DCC7F7FA-D547-4CB1-86F0-6887A242BDBB}" presName="sibTrans" presStyleLbl="sibTrans2D1" presStyleIdx="0" presStyleCnt="2"/>
      <dgm:spPr/>
    </dgm:pt>
    <dgm:pt modelId="{B7B4B3FA-FD35-4B81-99C8-6CDFA7B24214}" type="pres">
      <dgm:prSet presAssocID="{DCC7F7FA-D547-4CB1-86F0-6887A242BDBB}" presName="connectorText" presStyleLbl="sibTrans2D1" presStyleIdx="0" presStyleCnt="2"/>
      <dgm:spPr/>
    </dgm:pt>
    <dgm:pt modelId="{BA27983F-36B8-4A0F-AC2A-69EAE89F8FC5}" type="pres">
      <dgm:prSet presAssocID="{62970FBB-7F78-4F75-846A-7FFA2C498F7A}" presName="node" presStyleLbl="node1" presStyleIdx="1" presStyleCnt="3">
        <dgm:presLayoutVars>
          <dgm:bulletEnabled val="1"/>
        </dgm:presLayoutVars>
      </dgm:prSet>
      <dgm:spPr/>
    </dgm:pt>
    <dgm:pt modelId="{BF5865A4-865D-4AC0-A7E3-8D5480E9D8D0}" type="pres">
      <dgm:prSet presAssocID="{9FD083A7-4571-4DB7-9767-D798A033227E}" presName="sibTrans" presStyleLbl="sibTrans2D1" presStyleIdx="1" presStyleCnt="2"/>
      <dgm:spPr/>
    </dgm:pt>
    <dgm:pt modelId="{BD822199-10CA-4F15-9BEC-932C3FBBAA64}" type="pres">
      <dgm:prSet presAssocID="{9FD083A7-4571-4DB7-9767-D798A033227E}" presName="connectorText" presStyleLbl="sibTrans2D1" presStyleIdx="1" presStyleCnt="2"/>
      <dgm:spPr/>
    </dgm:pt>
    <dgm:pt modelId="{DF982217-5842-4D02-9B5D-FB533DBBBDA7}" type="pres">
      <dgm:prSet presAssocID="{1D30D20D-B4FE-4A52-A0C4-5B7C9F44C6EF}" presName="node" presStyleLbl="node1" presStyleIdx="2" presStyleCnt="3">
        <dgm:presLayoutVars>
          <dgm:bulletEnabled val="1"/>
        </dgm:presLayoutVars>
      </dgm:prSet>
      <dgm:spPr/>
    </dgm:pt>
  </dgm:ptLst>
  <dgm:cxnLst>
    <dgm:cxn modelId="{2014B124-0823-4F96-8764-DE9943432F4E}" srcId="{AAEF9620-A22A-49F4-8906-EBAA86914D25}" destId="{1D30D20D-B4FE-4A52-A0C4-5B7C9F44C6EF}" srcOrd="2" destOrd="0" parTransId="{8ED81E14-6FE3-4D41-B961-578924422BF8}" sibTransId="{09F00865-E3B5-46A0-826F-73BD4293D11F}"/>
    <dgm:cxn modelId="{D90C6D37-9452-4F1C-83F1-4FFFAA8F6635}" type="presOf" srcId="{DCC7F7FA-D547-4CB1-86F0-6887A242BDBB}" destId="{B7B4B3FA-FD35-4B81-99C8-6CDFA7B24214}" srcOrd="1" destOrd="0" presId="urn:microsoft.com/office/officeart/2005/8/layout/process1"/>
    <dgm:cxn modelId="{C8AE6244-838A-4140-B323-7FA8E2DA596A}" type="presOf" srcId="{DCC7F7FA-D547-4CB1-86F0-6887A242BDBB}" destId="{66F84862-4D4F-4120-914D-DAAB36530310}" srcOrd="0" destOrd="0" presId="urn:microsoft.com/office/officeart/2005/8/layout/process1"/>
    <dgm:cxn modelId="{D91A454D-F439-455C-BF40-5E8954DD1B28}" type="presOf" srcId="{62970FBB-7F78-4F75-846A-7FFA2C498F7A}" destId="{BA27983F-36B8-4A0F-AC2A-69EAE89F8FC5}" srcOrd="0" destOrd="0" presId="urn:microsoft.com/office/officeart/2005/8/layout/process1"/>
    <dgm:cxn modelId="{CF5CA04D-0D72-4519-8FE4-83235E39AF84}" srcId="{AAEF9620-A22A-49F4-8906-EBAA86914D25}" destId="{B7FE3770-183B-4259-B01E-42B744F42162}" srcOrd="0" destOrd="0" parTransId="{21341A20-981E-4B96-A3ED-B607311BC716}" sibTransId="{DCC7F7FA-D547-4CB1-86F0-6887A242BDBB}"/>
    <dgm:cxn modelId="{16E7FC6F-7E40-42BD-AFAC-CAF7955B86E7}" type="presOf" srcId="{9FD083A7-4571-4DB7-9767-D798A033227E}" destId="{BD822199-10CA-4F15-9BEC-932C3FBBAA64}" srcOrd="1" destOrd="0" presId="urn:microsoft.com/office/officeart/2005/8/layout/process1"/>
    <dgm:cxn modelId="{AE82B651-4D91-4698-936E-AD1055DAEA8E}" type="presOf" srcId="{AAEF9620-A22A-49F4-8906-EBAA86914D25}" destId="{CD5C4030-35F0-4B88-8AAC-ECFAC38485D2}" srcOrd="0" destOrd="0" presId="urn:microsoft.com/office/officeart/2005/8/layout/process1"/>
    <dgm:cxn modelId="{50809378-8B2A-477B-9512-CA34E3311BCC}" srcId="{AAEF9620-A22A-49F4-8906-EBAA86914D25}" destId="{62970FBB-7F78-4F75-846A-7FFA2C498F7A}" srcOrd="1" destOrd="0" parTransId="{76FA6BEE-FBF4-4C87-8476-F1256718701F}" sibTransId="{9FD083A7-4571-4DB7-9767-D798A033227E}"/>
    <dgm:cxn modelId="{91E14198-B3A0-4400-99EE-40B5EF69FDE9}" type="presOf" srcId="{B7FE3770-183B-4259-B01E-42B744F42162}" destId="{CDC3E03F-9A9E-4263-B6E9-ED7A64B04B81}" srcOrd="0" destOrd="0" presId="urn:microsoft.com/office/officeart/2005/8/layout/process1"/>
    <dgm:cxn modelId="{2F1587B2-1043-4CE1-B30E-A96D0FC7233A}" type="presOf" srcId="{1D30D20D-B4FE-4A52-A0C4-5B7C9F44C6EF}" destId="{DF982217-5842-4D02-9B5D-FB533DBBBDA7}" srcOrd="0" destOrd="0" presId="urn:microsoft.com/office/officeart/2005/8/layout/process1"/>
    <dgm:cxn modelId="{23AB58FA-6B3C-412D-8C87-66E4E0EED722}" type="presOf" srcId="{9FD083A7-4571-4DB7-9767-D798A033227E}" destId="{BF5865A4-865D-4AC0-A7E3-8D5480E9D8D0}" srcOrd="0" destOrd="0" presId="urn:microsoft.com/office/officeart/2005/8/layout/process1"/>
    <dgm:cxn modelId="{FECE9CDC-45FB-44C9-88B2-157AB9F00AFE}" type="presParOf" srcId="{CD5C4030-35F0-4B88-8AAC-ECFAC38485D2}" destId="{CDC3E03F-9A9E-4263-B6E9-ED7A64B04B81}" srcOrd="0" destOrd="0" presId="urn:microsoft.com/office/officeart/2005/8/layout/process1"/>
    <dgm:cxn modelId="{8588D1B8-F941-4530-B738-3899A1AD6A13}" type="presParOf" srcId="{CD5C4030-35F0-4B88-8AAC-ECFAC38485D2}" destId="{66F84862-4D4F-4120-914D-DAAB36530310}" srcOrd="1" destOrd="0" presId="urn:microsoft.com/office/officeart/2005/8/layout/process1"/>
    <dgm:cxn modelId="{D4BA1161-BCBC-437E-A27E-18AF6AB1C7E4}" type="presParOf" srcId="{66F84862-4D4F-4120-914D-DAAB36530310}" destId="{B7B4B3FA-FD35-4B81-99C8-6CDFA7B24214}" srcOrd="0" destOrd="0" presId="urn:microsoft.com/office/officeart/2005/8/layout/process1"/>
    <dgm:cxn modelId="{9278967F-568E-4616-AD64-A1EDDD02CD86}" type="presParOf" srcId="{CD5C4030-35F0-4B88-8AAC-ECFAC38485D2}" destId="{BA27983F-36B8-4A0F-AC2A-69EAE89F8FC5}" srcOrd="2" destOrd="0" presId="urn:microsoft.com/office/officeart/2005/8/layout/process1"/>
    <dgm:cxn modelId="{839C9066-6706-48C6-81C1-8FE04FBF30D6}" type="presParOf" srcId="{CD5C4030-35F0-4B88-8AAC-ECFAC38485D2}" destId="{BF5865A4-865D-4AC0-A7E3-8D5480E9D8D0}" srcOrd="3" destOrd="0" presId="urn:microsoft.com/office/officeart/2005/8/layout/process1"/>
    <dgm:cxn modelId="{6F8A67A1-21D2-4126-8A15-53210AE1BF14}" type="presParOf" srcId="{BF5865A4-865D-4AC0-A7E3-8D5480E9D8D0}" destId="{BD822199-10CA-4F15-9BEC-932C3FBBAA64}" srcOrd="0" destOrd="0" presId="urn:microsoft.com/office/officeart/2005/8/layout/process1"/>
    <dgm:cxn modelId="{0F645103-466A-4DE6-8033-88BB116D02A5}" type="presParOf" srcId="{CD5C4030-35F0-4B88-8AAC-ECFAC38485D2}" destId="{DF982217-5842-4D02-9B5D-FB533DBBBD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48F2A3-CB26-4874-B195-7E73C34A2E21}" type="doc">
      <dgm:prSet loTypeId="urn:microsoft.com/office/officeart/2005/8/layout/hChevron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91B59E4D-011D-43B3-AAD5-ED45DA199CC1}">
      <dgm:prSet custT="1"/>
      <dgm:spPr/>
      <dgm:t>
        <a:bodyPr/>
        <a:lstStyle/>
        <a:p>
          <a:pPr rtl="1"/>
          <a:r>
            <a:rPr lang="fa-IR" sz="2200" baseline="0"/>
            <a:t>دهه 1340  </a:t>
          </a:r>
          <a:endParaRPr lang="en-US" sz="2200" dirty="0"/>
        </a:p>
      </dgm:t>
    </dgm:pt>
    <dgm:pt modelId="{AA4C0517-7DE2-47A4-A78B-F3C761F04D55}" type="parTrans" cxnId="{A4E0DB7B-7F2D-4C3C-9CAD-6E91643DC8AE}">
      <dgm:prSet/>
      <dgm:spPr/>
      <dgm:t>
        <a:bodyPr/>
        <a:lstStyle/>
        <a:p>
          <a:endParaRPr lang="en-US" sz="2200"/>
        </a:p>
      </dgm:t>
    </dgm:pt>
    <dgm:pt modelId="{726576ED-44C4-4963-A24F-83AE725B23E5}" type="sibTrans" cxnId="{A4E0DB7B-7F2D-4C3C-9CAD-6E91643DC8AE}">
      <dgm:prSet/>
      <dgm:spPr/>
      <dgm:t>
        <a:bodyPr/>
        <a:lstStyle/>
        <a:p>
          <a:endParaRPr lang="en-US" sz="2200"/>
        </a:p>
      </dgm:t>
    </dgm:pt>
    <dgm:pt modelId="{BB42EABD-8D88-4650-BF85-28403E943756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fa-IR" sz="2200" baseline="0" dirty="0"/>
            <a:t>تغییر و تحول اقتصادی و اجتماعی </a:t>
          </a:r>
          <a:endParaRPr lang="en-US" sz="2200" dirty="0"/>
        </a:p>
      </dgm:t>
    </dgm:pt>
    <dgm:pt modelId="{932D3AA9-7962-4C29-A00E-BDB9BFF58903}" type="parTrans" cxnId="{C2470EAB-D862-46B6-94CA-0B8C4C1D2E8B}">
      <dgm:prSet/>
      <dgm:spPr/>
      <dgm:t>
        <a:bodyPr/>
        <a:lstStyle/>
        <a:p>
          <a:endParaRPr lang="en-US" sz="2200"/>
        </a:p>
      </dgm:t>
    </dgm:pt>
    <dgm:pt modelId="{4E6D822D-F747-41F9-AC2A-861CC7297472}" type="sibTrans" cxnId="{C2470EAB-D862-46B6-94CA-0B8C4C1D2E8B}">
      <dgm:prSet/>
      <dgm:spPr/>
      <dgm:t>
        <a:bodyPr/>
        <a:lstStyle/>
        <a:p>
          <a:endParaRPr lang="en-US" sz="2200"/>
        </a:p>
      </dgm:t>
    </dgm:pt>
    <dgm:pt modelId="{30C1872D-085F-477B-9B4E-6C5ED82CBD56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fa-IR" sz="2200" baseline="0" dirty="0"/>
            <a:t>ایجاد بافت جدید به دور بافت قبلی</a:t>
          </a:r>
          <a:endParaRPr lang="en-US" sz="2200" dirty="0"/>
        </a:p>
      </dgm:t>
    </dgm:pt>
    <dgm:pt modelId="{2839601A-5CAD-4489-926F-D1AED403F94B}" type="parTrans" cxnId="{0818B18A-3315-412F-A6FE-70AB1EFC7472}">
      <dgm:prSet/>
      <dgm:spPr/>
      <dgm:t>
        <a:bodyPr/>
        <a:lstStyle/>
        <a:p>
          <a:endParaRPr lang="en-US" sz="2200"/>
        </a:p>
      </dgm:t>
    </dgm:pt>
    <dgm:pt modelId="{79B013F4-A578-4397-B909-8EFB135E60DC}" type="sibTrans" cxnId="{0818B18A-3315-412F-A6FE-70AB1EFC7472}">
      <dgm:prSet/>
      <dgm:spPr/>
      <dgm:t>
        <a:bodyPr/>
        <a:lstStyle/>
        <a:p>
          <a:endParaRPr lang="en-US" sz="2200"/>
        </a:p>
      </dgm:t>
    </dgm:pt>
    <dgm:pt modelId="{1E7F6256-A71C-4EB8-BB74-8B5D074B1C6C}" type="pres">
      <dgm:prSet presAssocID="{7F48F2A3-CB26-4874-B195-7E73C34A2E21}" presName="Name0" presStyleCnt="0">
        <dgm:presLayoutVars>
          <dgm:dir val="rev"/>
          <dgm:resizeHandles val="exact"/>
        </dgm:presLayoutVars>
      </dgm:prSet>
      <dgm:spPr/>
    </dgm:pt>
    <dgm:pt modelId="{B6C399B2-FE0B-4880-8264-88B71E2F0543}" type="pres">
      <dgm:prSet presAssocID="{91B59E4D-011D-43B3-AAD5-ED45DA199CC1}" presName="parTxOnly" presStyleLbl="node1" presStyleIdx="0" presStyleCnt="3">
        <dgm:presLayoutVars>
          <dgm:bulletEnabled val="1"/>
        </dgm:presLayoutVars>
      </dgm:prSet>
      <dgm:spPr/>
    </dgm:pt>
    <dgm:pt modelId="{DDDC3A9B-CDE9-4CC2-8421-BB745744F013}" type="pres">
      <dgm:prSet presAssocID="{726576ED-44C4-4963-A24F-83AE725B23E5}" presName="parSpace" presStyleCnt="0"/>
      <dgm:spPr/>
    </dgm:pt>
    <dgm:pt modelId="{51CEFDC9-A76B-4CD9-955B-8626FB35FF21}" type="pres">
      <dgm:prSet presAssocID="{BB42EABD-8D88-4650-BF85-28403E943756}" presName="parTxOnly" presStyleLbl="node1" presStyleIdx="1" presStyleCnt="3">
        <dgm:presLayoutVars>
          <dgm:bulletEnabled val="1"/>
        </dgm:presLayoutVars>
      </dgm:prSet>
      <dgm:spPr/>
    </dgm:pt>
    <dgm:pt modelId="{653C270C-5C67-4CB1-B011-AC88D68677A5}" type="pres">
      <dgm:prSet presAssocID="{4E6D822D-F747-41F9-AC2A-861CC7297472}" presName="parSpace" presStyleCnt="0"/>
      <dgm:spPr/>
    </dgm:pt>
    <dgm:pt modelId="{7C951CB2-67BE-43C1-A31D-A89E3625A000}" type="pres">
      <dgm:prSet presAssocID="{30C1872D-085F-477B-9B4E-6C5ED82CBD5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9ADC812B-37B8-49B4-8527-ED81FC9ED820}" type="presOf" srcId="{7F48F2A3-CB26-4874-B195-7E73C34A2E21}" destId="{1E7F6256-A71C-4EB8-BB74-8B5D074B1C6C}" srcOrd="0" destOrd="0" presId="urn:microsoft.com/office/officeart/2005/8/layout/hChevron3"/>
    <dgm:cxn modelId="{01016F2D-CF89-43AB-9EA4-AF4ACBDB87BD}" type="presOf" srcId="{91B59E4D-011D-43B3-AAD5-ED45DA199CC1}" destId="{B6C399B2-FE0B-4880-8264-88B71E2F0543}" srcOrd="0" destOrd="0" presId="urn:microsoft.com/office/officeart/2005/8/layout/hChevron3"/>
    <dgm:cxn modelId="{08680F3F-7EA5-4DD7-8D98-C2036874C117}" type="presOf" srcId="{30C1872D-085F-477B-9B4E-6C5ED82CBD56}" destId="{7C951CB2-67BE-43C1-A31D-A89E3625A000}" srcOrd="0" destOrd="0" presId="urn:microsoft.com/office/officeart/2005/8/layout/hChevron3"/>
    <dgm:cxn modelId="{2F3C8C71-8F19-4225-891B-B6B563D51382}" type="presOf" srcId="{BB42EABD-8D88-4650-BF85-28403E943756}" destId="{51CEFDC9-A76B-4CD9-955B-8626FB35FF21}" srcOrd="0" destOrd="0" presId="urn:microsoft.com/office/officeart/2005/8/layout/hChevron3"/>
    <dgm:cxn modelId="{A4E0DB7B-7F2D-4C3C-9CAD-6E91643DC8AE}" srcId="{7F48F2A3-CB26-4874-B195-7E73C34A2E21}" destId="{91B59E4D-011D-43B3-AAD5-ED45DA199CC1}" srcOrd="0" destOrd="0" parTransId="{AA4C0517-7DE2-47A4-A78B-F3C761F04D55}" sibTransId="{726576ED-44C4-4963-A24F-83AE725B23E5}"/>
    <dgm:cxn modelId="{0818B18A-3315-412F-A6FE-70AB1EFC7472}" srcId="{7F48F2A3-CB26-4874-B195-7E73C34A2E21}" destId="{30C1872D-085F-477B-9B4E-6C5ED82CBD56}" srcOrd="2" destOrd="0" parTransId="{2839601A-5CAD-4489-926F-D1AED403F94B}" sibTransId="{79B013F4-A578-4397-B909-8EFB135E60DC}"/>
    <dgm:cxn modelId="{C2470EAB-D862-46B6-94CA-0B8C4C1D2E8B}" srcId="{7F48F2A3-CB26-4874-B195-7E73C34A2E21}" destId="{BB42EABD-8D88-4650-BF85-28403E943756}" srcOrd="1" destOrd="0" parTransId="{932D3AA9-7962-4C29-A00E-BDB9BFF58903}" sibTransId="{4E6D822D-F747-41F9-AC2A-861CC7297472}"/>
    <dgm:cxn modelId="{C53DC19B-A22C-428B-8AEE-D971485531FD}" type="presParOf" srcId="{1E7F6256-A71C-4EB8-BB74-8B5D074B1C6C}" destId="{B6C399B2-FE0B-4880-8264-88B71E2F0543}" srcOrd="0" destOrd="0" presId="urn:microsoft.com/office/officeart/2005/8/layout/hChevron3"/>
    <dgm:cxn modelId="{4C9B5BAF-1B8F-47B2-95C8-79526F525240}" type="presParOf" srcId="{1E7F6256-A71C-4EB8-BB74-8B5D074B1C6C}" destId="{DDDC3A9B-CDE9-4CC2-8421-BB745744F013}" srcOrd="1" destOrd="0" presId="urn:microsoft.com/office/officeart/2005/8/layout/hChevron3"/>
    <dgm:cxn modelId="{A998F83F-5EBA-4DF5-9486-334DC51C73DE}" type="presParOf" srcId="{1E7F6256-A71C-4EB8-BB74-8B5D074B1C6C}" destId="{51CEFDC9-A76B-4CD9-955B-8626FB35FF21}" srcOrd="2" destOrd="0" presId="urn:microsoft.com/office/officeart/2005/8/layout/hChevron3"/>
    <dgm:cxn modelId="{D0592763-47AD-4AB1-8ABB-0C960C4EA734}" type="presParOf" srcId="{1E7F6256-A71C-4EB8-BB74-8B5D074B1C6C}" destId="{653C270C-5C67-4CB1-B011-AC88D68677A5}" srcOrd="3" destOrd="0" presId="urn:microsoft.com/office/officeart/2005/8/layout/hChevron3"/>
    <dgm:cxn modelId="{68481624-2C68-4EC5-BC13-29B36BF0E594}" type="presParOf" srcId="{1E7F6256-A71C-4EB8-BB74-8B5D074B1C6C}" destId="{7C951CB2-67BE-43C1-A31D-A89E3625A00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7950C6-9D61-4642-9E88-8F799FE2F27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BB2F99-D50F-4339-BE9C-1D5AFD6E5D45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baseline="0" dirty="0">
              <a:solidFill>
                <a:srgbClr val="000000"/>
              </a:solidFill>
            </a:rPr>
            <a:t>اقدامات عمرانی بافت جدید</a:t>
          </a:r>
          <a:endParaRPr lang="en-US" sz="2200" dirty="0">
            <a:solidFill>
              <a:srgbClr val="000000"/>
            </a:solidFill>
          </a:endParaRPr>
        </a:p>
      </dgm:t>
    </dgm:pt>
    <dgm:pt modelId="{5EA8EC9C-D5F2-4D57-885E-542993175769}" type="parTrans" cxnId="{4F4D19A5-86B4-4E4B-AEE5-BCD34AAB604D}">
      <dgm:prSet/>
      <dgm:spPr/>
      <dgm:t>
        <a:bodyPr/>
        <a:lstStyle/>
        <a:p>
          <a:endParaRPr lang="en-US"/>
        </a:p>
      </dgm:t>
    </dgm:pt>
    <dgm:pt modelId="{434571F1-5D63-4D57-A4C6-DD49A49BCEA1}" type="sibTrans" cxnId="{4F4D19A5-86B4-4E4B-AEE5-BCD34AAB604D}">
      <dgm:prSet/>
      <dgm:spPr/>
      <dgm:t>
        <a:bodyPr/>
        <a:lstStyle/>
        <a:p>
          <a:endParaRPr lang="en-US"/>
        </a:p>
      </dgm:t>
    </dgm:pt>
    <dgm:pt modelId="{246DEC72-8DD6-4AF3-8901-8EAC71E183B7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100" dirty="0">
              <a:solidFill>
                <a:srgbClr val="000000"/>
              </a:solidFill>
            </a:rPr>
            <a:t>خیابان‌بندی</a:t>
          </a:r>
          <a:endParaRPr lang="en-US" sz="2100" dirty="0">
            <a:solidFill>
              <a:srgbClr val="000000"/>
            </a:solidFill>
          </a:endParaRPr>
        </a:p>
      </dgm:t>
    </dgm:pt>
    <dgm:pt modelId="{B08A8A0A-2328-42EA-A856-EDB897B230BC}" type="parTrans" cxnId="{BBE9111B-72B5-4A00-A081-EE00FFA23DA9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8017AE9D-7981-4EB4-8DB4-9979B48AA994}" type="sibTrans" cxnId="{BBE9111B-72B5-4A00-A081-EE00FFA23DA9}">
      <dgm:prSet/>
      <dgm:spPr/>
      <dgm:t>
        <a:bodyPr/>
        <a:lstStyle/>
        <a:p>
          <a:endParaRPr lang="en-US"/>
        </a:p>
      </dgm:t>
    </dgm:pt>
    <dgm:pt modelId="{AC3B67CF-8E03-488B-8E68-C64C57E499B1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100">
              <a:solidFill>
                <a:srgbClr val="000000"/>
              </a:solidFill>
            </a:rPr>
            <a:t>توسعه خدمات و زیربناها</a:t>
          </a:r>
          <a:endParaRPr lang="en-US" sz="2100" dirty="0">
            <a:solidFill>
              <a:srgbClr val="000000"/>
            </a:solidFill>
          </a:endParaRPr>
        </a:p>
      </dgm:t>
    </dgm:pt>
    <dgm:pt modelId="{A7B9D0AF-D47E-41CF-99B4-EB05721689E6}" type="parTrans" cxnId="{04CF0026-F291-48A4-B902-58F3E6E80DA2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819E31ED-4450-41B2-B1C3-90705B81E5DC}" type="sibTrans" cxnId="{04CF0026-F291-48A4-B902-58F3E6E80DA2}">
      <dgm:prSet/>
      <dgm:spPr/>
      <dgm:t>
        <a:bodyPr/>
        <a:lstStyle/>
        <a:p>
          <a:endParaRPr lang="en-US"/>
        </a:p>
      </dgm:t>
    </dgm:pt>
    <dgm:pt modelId="{DDD2F358-A675-4270-878C-25D9B1D2E60A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100">
              <a:solidFill>
                <a:srgbClr val="000000"/>
              </a:solidFill>
            </a:rPr>
            <a:t>ایجاد ساختمان‌ها و ادارات</a:t>
          </a:r>
          <a:endParaRPr lang="en-US" sz="2100" dirty="0">
            <a:solidFill>
              <a:srgbClr val="000000"/>
            </a:solidFill>
          </a:endParaRPr>
        </a:p>
      </dgm:t>
    </dgm:pt>
    <dgm:pt modelId="{9D451057-C658-4862-9F16-17FBDF950111}" type="parTrans" cxnId="{8EF2693C-EBC5-4320-8FAF-3E8062E30189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E84E33F5-3A04-49D0-9E6C-BED9171E25DF}" type="sibTrans" cxnId="{8EF2693C-EBC5-4320-8FAF-3E8062E30189}">
      <dgm:prSet/>
      <dgm:spPr/>
      <dgm:t>
        <a:bodyPr/>
        <a:lstStyle/>
        <a:p>
          <a:endParaRPr lang="en-US"/>
        </a:p>
      </dgm:t>
    </dgm:pt>
    <dgm:pt modelId="{CB33F9CB-6E9F-47B8-A245-30ECF3272BCA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100">
              <a:solidFill>
                <a:srgbClr val="000000"/>
              </a:solidFill>
            </a:rPr>
            <a:t>ایجاد پارک‌ها   </a:t>
          </a:r>
          <a:endParaRPr lang="en-US" sz="2100" dirty="0">
            <a:solidFill>
              <a:srgbClr val="000000"/>
            </a:solidFill>
          </a:endParaRPr>
        </a:p>
      </dgm:t>
    </dgm:pt>
    <dgm:pt modelId="{4D1CA7E3-C60E-4F76-9AD8-C72D59A316B3}" type="parTrans" cxnId="{A8EFBD22-7A16-4D98-9949-BC502F82BCED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C5B53C9A-2FCC-4A2F-8F88-79B73FD82DB9}" type="sibTrans" cxnId="{A8EFBD22-7A16-4D98-9949-BC502F82BCED}">
      <dgm:prSet/>
      <dgm:spPr/>
      <dgm:t>
        <a:bodyPr/>
        <a:lstStyle/>
        <a:p>
          <a:endParaRPr lang="en-US"/>
        </a:p>
      </dgm:t>
    </dgm:pt>
    <dgm:pt modelId="{B2114AC0-831D-4CB8-901D-29227902748D}" type="pres">
      <dgm:prSet presAssocID="{587950C6-9D61-4642-9E88-8F799FE2F27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6BCFF8BD-84F1-4F65-9F27-B948111FC350}" type="pres">
      <dgm:prSet presAssocID="{FCBB2F99-D50F-4339-BE9C-1D5AFD6E5D45}" presName="root1" presStyleCnt="0"/>
      <dgm:spPr/>
    </dgm:pt>
    <dgm:pt modelId="{B55145B3-A736-4E77-8614-5F638A6F686A}" type="pres">
      <dgm:prSet presAssocID="{FCBB2F99-D50F-4339-BE9C-1D5AFD6E5D45}" presName="LevelOneTextNode" presStyleLbl="node0" presStyleIdx="0" presStyleCnt="1" custScaleX="252790" custScaleY="140254">
        <dgm:presLayoutVars>
          <dgm:chPref val="3"/>
        </dgm:presLayoutVars>
      </dgm:prSet>
      <dgm:spPr/>
    </dgm:pt>
    <dgm:pt modelId="{5D1FC898-1803-4F81-9137-DDFB3AB2FDD8}" type="pres">
      <dgm:prSet presAssocID="{FCBB2F99-D50F-4339-BE9C-1D5AFD6E5D45}" presName="level2hierChild" presStyleCnt="0"/>
      <dgm:spPr/>
    </dgm:pt>
    <dgm:pt modelId="{B9B67460-36AF-429D-9997-A7FD19962B58}" type="pres">
      <dgm:prSet presAssocID="{B08A8A0A-2328-42EA-A856-EDB897B230BC}" presName="conn2-1" presStyleLbl="parChTrans1D2" presStyleIdx="0" presStyleCnt="4"/>
      <dgm:spPr/>
    </dgm:pt>
    <dgm:pt modelId="{B2B16A46-3600-444B-83D3-649FF3D3FDA6}" type="pres">
      <dgm:prSet presAssocID="{B08A8A0A-2328-42EA-A856-EDB897B230BC}" presName="connTx" presStyleLbl="parChTrans1D2" presStyleIdx="0" presStyleCnt="4"/>
      <dgm:spPr/>
    </dgm:pt>
    <dgm:pt modelId="{5A4B2C08-ECD9-41A9-AC24-EB775C38A9D6}" type="pres">
      <dgm:prSet presAssocID="{246DEC72-8DD6-4AF3-8901-8EAC71E183B7}" presName="root2" presStyleCnt="0"/>
      <dgm:spPr/>
    </dgm:pt>
    <dgm:pt modelId="{A62F3464-9C88-4697-A9D1-124E3BF3A97F}" type="pres">
      <dgm:prSet presAssocID="{246DEC72-8DD6-4AF3-8901-8EAC71E183B7}" presName="LevelTwoTextNode" presStyleLbl="node2" presStyleIdx="0" presStyleCnt="4" custScaleX="266541">
        <dgm:presLayoutVars>
          <dgm:chPref val="3"/>
        </dgm:presLayoutVars>
      </dgm:prSet>
      <dgm:spPr/>
    </dgm:pt>
    <dgm:pt modelId="{B076360A-5950-4939-867C-D1EBE4B1A7FB}" type="pres">
      <dgm:prSet presAssocID="{246DEC72-8DD6-4AF3-8901-8EAC71E183B7}" presName="level3hierChild" presStyleCnt="0"/>
      <dgm:spPr/>
    </dgm:pt>
    <dgm:pt modelId="{43313576-7FD9-4EB0-8207-14AE9E1908C8}" type="pres">
      <dgm:prSet presAssocID="{A7B9D0AF-D47E-41CF-99B4-EB05721689E6}" presName="conn2-1" presStyleLbl="parChTrans1D2" presStyleIdx="1" presStyleCnt="4"/>
      <dgm:spPr/>
    </dgm:pt>
    <dgm:pt modelId="{C9A72079-C0EA-4366-82FA-6D5A29427B2B}" type="pres">
      <dgm:prSet presAssocID="{A7B9D0AF-D47E-41CF-99B4-EB05721689E6}" presName="connTx" presStyleLbl="parChTrans1D2" presStyleIdx="1" presStyleCnt="4"/>
      <dgm:spPr/>
    </dgm:pt>
    <dgm:pt modelId="{2A2A9547-EFE9-4082-97C9-C0032A720A3F}" type="pres">
      <dgm:prSet presAssocID="{AC3B67CF-8E03-488B-8E68-C64C57E499B1}" presName="root2" presStyleCnt="0"/>
      <dgm:spPr/>
    </dgm:pt>
    <dgm:pt modelId="{D91060C0-3A8B-45EA-A699-71D776E3597C}" type="pres">
      <dgm:prSet presAssocID="{AC3B67CF-8E03-488B-8E68-C64C57E499B1}" presName="LevelTwoTextNode" presStyleLbl="node2" presStyleIdx="1" presStyleCnt="4" custScaleX="266541">
        <dgm:presLayoutVars>
          <dgm:chPref val="3"/>
        </dgm:presLayoutVars>
      </dgm:prSet>
      <dgm:spPr/>
    </dgm:pt>
    <dgm:pt modelId="{D6A19369-F5B0-4285-85FA-0A0B032F6FF4}" type="pres">
      <dgm:prSet presAssocID="{AC3B67CF-8E03-488B-8E68-C64C57E499B1}" presName="level3hierChild" presStyleCnt="0"/>
      <dgm:spPr/>
    </dgm:pt>
    <dgm:pt modelId="{8EC46BB1-F455-41AB-BD23-FDB0741D7558}" type="pres">
      <dgm:prSet presAssocID="{9D451057-C658-4862-9F16-17FBDF950111}" presName="conn2-1" presStyleLbl="parChTrans1D2" presStyleIdx="2" presStyleCnt="4"/>
      <dgm:spPr/>
    </dgm:pt>
    <dgm:pt modelId="{6C44D254-1B69-4AC1-8DB3-F014032C53FC}" type="pres">
      <dgm:prSet presAssocID="{9D451057-C658-4862-9F16-17FBDF950111}" presName="connTx" presStyleLbl="parChTrans1D2" presStyleIdx="2" presStyleCnt="4"/>
      <dgm:spPr/>
    </dgm:pt>
    <dgm:pt modelId="{875E9DA8-028D-475B-B08B-D01E7F27DDBF}" type="pres">
      <dgm:prSet presAssocID="{DDD2F358-A675-4270-878C-25D9B1D2E60A}" presName="root2" presStyleCnt="0"/>
      <dgm:spPr/>
    </dgm:pt>
    <dgm:pt modelId="{E7145FE4-E3DE-498F-9B78-59612198B737}" type="pres">
      <dgm:prSet presAssocID="{DDD2F358-A675-4270-878C-25D9B1D2E60A}" presName="LevelTwoTextNode" presStyleLbl="node2" presStyleIdx="2" presStyleCnt="4" custScaleX="266541">
        <dgm:presLayoutVars>
          <dgm:chPref val="3"/>
        </dgm:presLayoutVars>
      </dgm:prSet>
      <dgm:spPr/>
    </dgm:pt>
    <dgm:pt modelId="{39AC3540-450E-47C5-A38F-BE2A16B6DBB0}" type="pres">
      <dgm:prSet presAssocID="{DDD2F358-A675-4270-878C-25D9B1D2E60A}" presName="level3hierChild" presStyleCnt="0"/>
      <dgm:spPr/>
    </dgm:pt>
    <dgm:pt modelId="{73FE8F01-40B7-462A-B02C-467A7CFA7F19}" type="pres">
      <dgm:prSet presAssocID="{4D1CA7E3-C60E-4F76-9AD8-C72D59A316B3}" presName="conn2-1" presStyleLbl="parChTrans1D2" presStyleIdx="3" presStyleCnt="4"/>
      <dgm:spPr/>
    </dgm:pt>
    <dgm:pt modelId="{5612EDE2-0657-4087-9998-C761F4D9A2FD}" type="pres">
      <dgm:prSet presAssocID="{4D1CA7E3-C60E-4F76-9AD8-C72D59A316B3}" presName="connTx" presStyleLbl="parChTrans1D2" presStyleIdx="3" presStyleCnt="4"/>
      <dgm:spPr/>
    </dgm:pt>
    <dgm:pt modelId="{78DF18DC-9AF0-4A0E-A885-0D9E340BF0B1}" type="pres">
      <dgm:prSet presAssocID="{CB33F9CB-6E9F-47B8-A245-30ECF3272BCA}" presName="root2" presStyleCnt="0"/>
      <dgm:spPr/>
    </dgm:pt>
    <dgm:pt modelId="{024C5760-69E9-4F39-8442-64AF5E20A81E}" type="pres">
      <dgm:prSet presAssocID="{CB33F9CB-6E9F-47B8-A245-30ECF3272BCA}" presName="LevelTwoTextNode" presStyleLbl="node2" presStyleIdx="3" presStyleCnt="4" custScaleX="266541">
        <dgm:presLayoutVars>
          <dgm:chPref val="3"/>
        </dgm:presLayoutVars>
      </dgm:prSet>
      <dgm:spPr/>
    </dgm:pt>
    <dgm:pt modelId="{969FA650-A974-4B01-8451-E8E673ED9787}" type="pres">
      <dgm:prSet presAssocID="{CB33F9CB-6E9F-47B8-A245-30ECF3272BCA}" presName="level3hierChild" presStyleCnt="0"/>
      <dgm:spPr/>
    </dgm:pt>
  </dgm:ptLst>
  <dgm:cxnLst>
    <dgm:cxn modelId="{BBE9111B-72B5-4A00-A081-EE00FFA23DA9}" srcId="{FCBB2F99-D50F-4339-BE9C-1D5AFD6E5D45}" destId="{246DEC72-8DD6-4AF3-8901-8EAC71E183B7}" srcOrd="0" destOrd="0" parTransId="{B08A8A0A-2328-42EA-A856-EDB897B230BC}" sibTransId="{8017AE9D-7981-4EB4-8DB4-9979B48AA994}"/>
    <dgm:cxn modelId="{0A6A4D1C-3DF6-4374-90C2-49AED3830320}" type="presOf" srcId="{9D451057-C658-4862-9F16-17FBDF950111}" destId="{6C44D254-1B69-4AC1-8DB3-F014032C53FC}" srcOrd="1" destOrd="0" presId="urn:microsoft.com/office/officeart/2005/8/layout/hierarchy2"/>
    <dgm:cxn modelId="{A8EFBD22-7A16-4D98-9949-BC502F82BCED}" srcId="{FCBB2F99-D50F-4339-BE9C-1D5AFD6E5D45}" destId="{CB33F9CB-6E9F-47B8-A245-30ECF3272BCA}" srcOrd="3" destOrd="0" parTransId="{4D1CA7E3-C60E-4F76-9AD8-C72D59A316B3}" sibTransId="{C5B53C9A-2FCC-4A2F-8F88-79B73FD82DB9}"/>
    <dgm:cxn modelId="{04CF0026-F291-48A4-B902-58F3E6E80DA2}" srcId="{FCBB2F99-D50F-4339-BE9C-1D5AFD6E5D45}" destId="{AC3B67CF-8E03-488B-8E68-C64C57E499B1}" srcOrd="1" destOrd="0" parTransId="{A7B9D0AF-D47E-41CF-99B4-EB05721689E6}" sibTransId="{819E31ED-4450-41B2-B1C3-90705B81E5DC}"/>
    <dgm:cxn modelId="{8EF2693C-EBC5-4320-8FAF-3E8062E30189}" srcId="{FCBB2F99-D50F-4339-BE9C-1D5AFD6E5D45}" destId="{DDD2F358-A675-4270-878C-25D9B1D2E60A}" srcOrd="2" destOrd="0" parTransId="{9D451057-C658-4862-9F16-17FBDF950111}" sibTransId="{E84E33F5-3A04-49D0-9E6C-BED9171E25DF}"/>
    <dgm:cxn modelId="{5E252990-FE29-4F30-8AC3-7D647CAA3730}" type="presOf" srcId="{AC3B67CF-8E03-488B-8E68-C64C57E499B1}" destId="{D91060C0-3A8B-45EA-A699-71D776E3597C}" srcOrd="0" destOrd="0" presId="urn:microsoft.com/office/officeart/2005/8/layout/hierarchy2"/>
    <dgm:cxn modelId="{CD81D8A1-EE66-46E8-BF73-BBDB0FAD65F6}" type="presOf" srcId="{B08A8A0A-2328-42EA-A856-EDB897B230BC}" destId="{B9B67460-36AF-429D-9997-A7FD19962B58}" srcOrd="0" destOrd="0" presId="urn:microsoft.com/office/officeart/2005/8/layout/hierarchy2"/>
    <dgm:cxn modelId="{2510EDA2-EEB9-4B40-AFE1-45BF2D82845E}" type="presOf" srcId="{A7B9D0AF-D47E-41CF-99B4-EB05721689E6}" destId="{C9A72079-C0EA-4366-82FA-6D5A29427B2B}" srcOrd="1" destOrd="0" presId="urn:microsoft.com/office/officeart/2005/8/layout/hierarchy2"/>
    <dgm:cxn modelId="{4F4D19A5-86B4-4E4B-AEE5-BCD34AAB604D}" srcId="{587950C6-9D61-4642-9E88-8F799FE2F27E}" destId="{FCBB2F99-D50F-4339-BE9C-1D5AFD6E5D45}" srcOrd="0" destOrd="0" parTransId="{5EA8EC9C-D5F2-4D57-885E-542993175769}" sibTransId="{434571F1-5D63-4D57-A4C6-DD49A49BCEA1}"/>
    <dgm:cxn modelId="{F9B1EDB1-00BA-4BCC-A69E-6EFB316704D4}" type="presOf" srcId="{B08A8A0A-2328-42EA-A856-EDB897B230BC}" destId="{B2B16A46-3600-444B-83D3-649FF3D3FDA6}" srcOrd="1" destOrd="0" presId="urn:microsoft.com/office/officeart/2005/8/layout/hierarchy2"/>
    <dgm:cxn modelId="{0828D6CD-B011-4B49-9A47-25C21A0B794B}" type="presOf" srcId="{9D451057-C658-4862-9F16-17FBDF950111}" destId="{8EC46BB1-F455-41AB-BD23-FDB0741D7558}" srcOrd="0" destOrd="0" presId="urn:microsoft.com/office/officeart/2005/8/layout/hierarchy2"/>
    <dgm:cxn modelId="{0E35ACDB-5BD5-4604-92D2-68D87BD67747}" type="presOf" srcId="{A7B9D0AF-D47E-41CF-99B4-EB05721689E6}" destId="{43313576-7FD9-4EB0-8207-14AE9E1908C8}" srcOrd="0" destOrd="0" presId="urn:microsoft.com/office/officeart/2005/8/layout/hierarchy2"/>
    <dgm:cxn modelId="{CEEB53E4-BC56-4E03-929F-91358A297920}" type="presOf" srcId="{FCBB2F99-D50F-4339-BE9C-1D5AFD6E5D45}" destId="{B55145B3-A736-4E77-8614-5F638A6F686A}" srcOrd="0" destOrd="0" presId="urn:microsoft.com/office/officeart/2005/8/layout/hierarchy2"/>
    <dgm:cxn modelId="{7D8427E9-4BDE-45E0-87AE-FC2C7D4C3998}" type="presOf" srcId="{587950C6-9D61-4642-9E88-8F799FE2F27E}" destId="{B2114AC0-831D-4CB8-901D-29227902748D}" srcOrd="0" destOrd="0" presId="urn:microsoft.com/office/officeart/2005/8/layout/hierarchy2"/>
    <dgm:cxn modelId="{3823B5EC-F60D-4223-825E-9C407837853B}" type="presOf" srcId="{4D1CA7E3-C60E-4F76-9AD8-C72D59A316B3}" destId="{73FE8F01-40B7-462A-B02C-467A7CFA7F19}" srcOrd="0" destOrd="0" presId="urn:microsoft.com/office/officeart/2005/8/layout/hierarchy2"/>
    <dgm:cxn modelId="{E81EAEF2-1736-4BDC-AE23-0A657B0FBB5A}" type="presOf" srcId="{DDD2F358-A675-4270-878C-25D9B1D2E60A}" destId="{E7145FE4-E3DE-498F-9B78-59612198B737}" srcOrd="0" destOrd="0" presId="urn:microsoft.com/office/officeart/2005/8/layout/hierarchy2"/>
    <dgm:cxn modelId="{ECA441F4-2AA9-44AF-90C8-FF3B840032D9}" type="presOf" srcId="{246DEC72-8DD6-4AF3-8901-8EAC71E183B7}" destId="{A62F3464-9C88-4697-A9D1-124E3BF3A97F}" srcOrd="0" destOrd="0" presId="urn:microsoft.com/office/officeart/2005/8/layout/hierarchy2"/>
    <dgm:cxn modelId="{A3974DF5-7239-49B7-BEDC-AC6D593144CA}" type="presOf" srcId="{4D1CA7E3-C60E-4F76-9AD8-C72D59A316B3}" destId="{5612EDE2-0657-4087-9998-C761F4D9A2FD}" srcOrd="1" destOrd="0" presId="urn:microsoft.com/office/officeart/2005/8/layout/hierarchy2"/>
    <dgm:cxn modelId="{4A21C8F9-9FE9-4A8D-987E-F8BFF4574F75}" type="presOf" srcId="{CB33F9CB-6E9F-47B8-A245-30ECF3272BCA}" destId="{024C5760-69E9-4F39-8442-64AF5E20A81E}" srcOrd="0" destOrd="0" presId="urn:microsoft.com/office/officeart/2005/8/layout/hierarchy2"/>
    <dgm:cxn modelId="{F1BF9099-03EB-4FD6-9222-786B9B036A0C}" type="presParOf" srcId="{B2114AC0-831D-4CB8-901D-29227902748D}" destId="{6BCFF8BD-84F1-4F65-9F27-B948111FC350}" srcOrd="0" destOrd="0" presId="urn:microsoft.com/office/officeart/2005/8/layout/hierarchy2"/>
    <dgm:cxn modelId="{40BA2ADC-5FFA-469F-BDB3-3CE5E3D877C3}" type="presParOf" srcId="{6BCFF8BD-84F1-4F65-9F27-B948111FC350}" destId="{B55145B3-A736-4E77-8614-5F638A6F686A}" srcOrd="0" destOrd="0" presId="urn:microsoft.com/office/officeart/2005/8/layout/hierarchy2"/>
    <dgm:cxn modelId="{C76FAC46-57E7-47B7-9977-50BE9B2EC920}" type="presParOf" srcId="{6BCFF8BD-84F1-4F65-9F27-B948111FC350}" destId="{5D1FC898-1803-4F81-9137-DDFB3AB2FDD8}" srcOrd="1" destOrd="0" presId="urn:microsoft.com/office/officeart/2005/8/layout/hierarchy2"/>
    <dgm:cxn modelId="{4670A4EA-01B2-4F11-83FE-1443151FA6EA}" type="presParOf" srcId="{5D1FC898-1803-4F81-9137-DDFB3AB2FDD8}" destId="{B9B67460-36AF-429D-9997-A7FD19962B58}" srcOrd="0" destOrd="0" presId="urn:microsoft.com/office/officeart/2005/8/layout/hierarchy2"/>
    <dgm:cxn modelId="{EC3B8149-3D7D-4C58-B4B7-7B9F2F3ACD4A}" type="presParOf" srcId="{B9B67460-36AF-429D-9997-A7FD19962B58}" destId="{B2B16A46-3600-444B-83D3-649FF3D3FDA6}" srcOrd="0" destOrd="0" presId="urn:microsoft.com/office/officeart/2005/8/layout/hierarchy2"/>
    <dgm:cxn modelId="{467A1609-40FF-44C7-8F6B-105B9CF8093D}" type="presParOf" srcId="{5D1FC898-1803-4F81-9137-DDFB3AB2FDD8}" destId="{5A4B2C08-ECD9-41A9-AC24-EB775C38A9D6}" srcOrd="1" destOrd="0" presId="urn:microsoft.com/office/officeart/2005/8/layout/hierarchy2"/>
    <dgm:cxn modelId="{8296095D-225F-4D30-B048-0DB39FDA9819}" type="presParOf" srcId="{5A4B2C08-ECD9-41A9-AC24-EB775C38A9D6}" destId="{A62F3464-9C88-4697-A9D1-124E3BF3A97F}" srcOrd="0" destOrd="0" presId="urn:microsoft.com/office/officeart/2005/8/layout/hierarchy2"/>
    <dgm:cxn modelId="{2F42720A-DC38-4D21-84DA-F060826A78F8}" type="presParOf" srcId="{5A4B2C08-ECD9-41A9-AC24-EB775C38A9D6}" destId="{B076360A-5950-4939-867C-D1EBE4B1A7FB}" srcOrd="1" destOrd="0" presId="urn:microsoft.com/office/officeart/2005/8/layout/hierarchy2"/>
    <dgm:cxn modelId="{4179F426-A71A-4910-AF41-510739BAAE39}" type="presParOf" srcId="{5D1FC898-1803-4F81-9137-DDFB3AB2FDD8}" destId="{43313576-7FD9-4EB0-8207-14AE9E1908C8}" srcOrd="2" destOrd="0" presId="urn:microsoft.com/office/officeart/2005/8/layout/hierarchy2"/>
    <dgm:cxn modelId="{76E4C3AC-E57D-48B1-989A-FE87923ADBCB}" type="presParOf" srcId="{43313576-7FD9-4EB0-8207-14AE9E1908C8}" destId="{C9A72079-C0EA-4366-82FA-6D5A29427B2B}" srcOrd="0" destOrd="0" presId="urn:microsoft.com/office/officeart/2005/8/layout/hierarchy2"/>
    <dgm:cxn modelId="{BB323FC8-E475-4397-B438-BFDE47B89E42}" type="presParOf" srcId="{5D1FC898-1803-4F81-9137-DDFB3AB2FDD8}" destId="{2A2A9547-EFE9-4082-97C9-C0032A720A3F}" srcOrd="3" destOrd="0" presId="urn:microsoft.com/office/officeart/2005/8/layout/hierarchy2"/>
    <dgm:cxn modelId="{7B383473-A1CC-4436-B4E1-148DCA393040}" type="presParOf" srcId="{2A2A9547-EFE9-4082-97C9-C0032A720A3F}" destId="{D91060C0-3A8B-45EA-A699-71D776E3597C}" srcOrd="0" destOrd="0" presId="urn:microsoft.com/office/officeart/2005/8/layout/hierarchy2"/>
    <dgm:cxn modelId="{54BEAC20-0987-448F-A4CE-075416076F59}" type="presParOf" srcId="{2A2A9547-EFE9-4082-97C9-C0032A720A3F}" destId="{D6A19369-F5B0-4285-85FA-0A0B032F6FF4}" srcOrd="1" destOrd="0" presId="urn:microsoft.com/office/officeart/2005/8/layout/hierarchy2"/>
    <dgm:cxn modelId="{7F03DD93-E436-4B41-811F-33FDF1988CB9}" type="presParOf" srcId="{5D1FC898-1803-4F81-9137-DDFB3AB2FDD8}" destId="{8EC46BB1-F455-41AB-BD23-FDB0741D7558}" srcOrd="4" destOrd="0" presId="urn:microsoft.com/office/officeart/2005/8/layout/hierarchy2"/>
    <dgm:cxn modelId="{5A6FD5A7-CA0B-4BC2-9D13-6D1BCB5792A7}" type="presParOf" srcId="{8EC46BB1-F455-41AB-BD23-FDB0741D7558}" destId="{6C44D254-1B69-4AC1-8DB3-F014032C53FC}" srcOrd="0" destOrd="0" presId="urn:microsoft.com/office/officeart/2005/8/layout/hierarchy2"/>
    <dgm:cxn modelId="{1B886242-3C08-4794-8DAF-2C634CEE227C}" type="presParOf" srcId="{5D1FC898-1803-4F81-9137-DDFB3AB2FDD8}" destId="{875E9DA8-028D-475B-B08B-D01E7F27DDBF}" srcOrd="5" destOrd="0" presId="urn:microsoft.com/office/officeart/2005/8/layout/hierarchy2"/>
    <dgm:cxn modelId="{25CF3297-6116-44FC-A7FA-620FD2FFC3F3}" type="presParOf" srcId="{875E9DA8-028D-475B-B08B-D01E7F27DDBF}" destId="{E7145FE4-E3DE-498F-9B78-59612198B737}" srcOrd="0" destOrd="0" presId="urn:microsoft.com/office/officeart/2005/8/layout/hierarchy2"/>
    <dgm:cxn modelId="{65ED1A2C-F858-413E-A57D-8D1465FD8E8A}" type="presParOf" srcId="{875E9DA8-028D-475B-B08B-D01E7F27DDBF}" destId="{39AC3540-450E-47C5-A38F-BE2A16B6DBB0}" srcOrd="1" destOrd="0" presId="urn:microsoft.com/office/officeart/2005/8/layout/hierarchy2"/>
    <dgm:cxn modelId="{64ED9CD8-8783-423C-AC1F-B81E536F6875}" type="presParOf" srcId="{5D1FC898-1803-4F81-9137-DDFB3AB2FDD8}" destId="{73FE8F01-40B7-462A-B02C-467A7CFA7F19}" srcOrd="6" destOrd="0" presId="urn:microsoft.com/office/officeart/2005/8/layout/hierarchy2"/>
    <dgm:cxn modelId="{E455C2C1-C9FC-4B42-B2E1-970769D37BFD}" type="presParOf" srcId="{73FE8F01-40B7-462A-B02C-467A7CFA7F19}" destId="{5612EDE2-0657-4087-9998-C761F4D9A2FD}" srcOrd="0" destOrd="0" presId="urn:microsoft.com/office/officeart/2005/8/layout/hierarchy2"/>
    <dgm:cxn modelId="{30EACBBC-AB98-464C-A6BF-AF6350CA9ADB}" type="presParOf" srcId="{5D1FC898-1803-4F81-9137-DDFB3AB2FDD8}" destId="{78DF18DC-9AF0-4A0E-A885-0D9E340BF0B1}" srcOrd="7" destOrd="0" presId="urn:microsoft.com/office/officeart/2005/8/layout/hierarchy2"/>
    <dgm:cxn modelId="{DE0723D2-4E83-4C67-8B12-8444A3BF852D}" type="presParOf" srcId="{78DF18DC-9AF0-4A0E-A885-0D9E340BF0B1}" destId="{024C5760-69E9-4F39-8442-64AF5E20A81E}" srcOrd="0" destOrd="0" presId="urn:microsoft.com/office/officeart/2005/8/layout/hierarchy2"/>
    <dgm:cxn modelId="{91352BF5-0D98-4148-A269-F08E0CA7347B}" type="presParOf" srcId="{78DF18DC-9AF0-4A0E-A885-0D9E340BF0B1}" destId="{969FA650-A974-4B01-8451-E8E673ED97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ABDF2-F46E-4DAB-BD25-72C7155AFC21}">
      <dsp:nvSpPr>
        <dsp:cNvPr id="0" name=""/>
        <dsp:cNvSpPr/>
      </dsp:nvSpPr>
      <dsp:spPr>
        <a:xfrm>
          <a:off x="0" y="184187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738D1-8FA3-42D4-800F-2E32B930C8EC}">
      <dsp:nvSpPr>
        <dsp:cNvPr id="0" name=""/>
        <dsp:cNvSpPr/>
      </dsp:nvSpPr>
      <dsp:spPr>
        <a:xfrm>
          <a:off x="402979" y="51347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15948" y="64316"/>
        <a:ext cx="1102404" cy="239742"/>
      </dsp:txXfrm>
    </dsp:sp>
    <dsp:sp modelId="{12FFA3B7-0855-47E8-BF7B-1D952B145966}">
      <dsp:nvSpPr>
        <dsp:cNvPr id="0" name=""/>
        <dsp:cNvSpPr/>
      </dsp:nvSpPr>
      <dsp:spPr>
        <a:xfrm>
          <a:off x="0" y="592428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93F30-7DB1-4C7B-BB91-18ECFA13C0D2}">
      <dsp:nvSpPr>
        <dsp:cNvPr id="0" name=""/>
        <dsp:cNvSpPr/>
      </dsp:nvSpPr>
      <dsp:spPr>
        <a:xfrm>
          <a:off x="402979" y="459588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5948" y="472557"/>
        <a:ext cx="1102404" cy="239742"/>
      </dsp:txXfrm>
    </dsp:sp>
    <dsp:sp modelId="{24C10503-7520-44FA-93CC-625E44EDE014}">
      <dsp:nvSpPr>
        <dsp:cNvPr id="0" name=""/>
        <dsp:cNvSpPr/>
      </dsp:nvSpPr>
      <dsp:spPr>
        <a:xfrm>
          <a:off x="0" y="1000668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8EEB2-A52B-42DE-8D30-1EA39A4A35FE}">
      <dsp:nvSpPr>
        <dsp:cNvPr id="0" name=""/>
        <dsp:cNvSpPr/>
      </dsp:nvSpPr>
      <dsp:spPr>
        <a:xfrm>
          <a:off x="402979" y="867828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5948" y="880797"/>
        <a:ext cx="1102404" cy="2397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25D22-4998-49F6-B1EA-262DFEB12504}">
      <dsp:nvSpPr>
        <dsp:cNvPr id="0" name=""/>
        <dsp:cNvSpPr/>
      </dsp:nvSpPr>
      <dsp:spPr>
        <a:xfrm>
          <a:off x="4156076" y="229"/>
          <a:ext cx="4267716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kern="1200" dirty="0">
              <a:solidFill>
                <a:srgbClr val="000000"/>
              </a:solidFill>
            </a:rPr>
            <a:t>ویژگی شهرها در بافت جدید</a:t>
          </a:r>
          <a:endParaRPr lang="en-US" sz="2300" kern="1200" dirty="0">
            <a:solidFill>
              <a:srgbClr val="000000"/>
            </a:solidFill>
          </a:endParaRPr>
        </a:p>
      </dsp:txBody>
      <dsp:txXfrm>
        <a:off x="4172985" y="17138"/>
        <a:ext cx="4233898" cy="543483"/>
      </dsp:txXfrm>
    </dsp:sp>
    <dsp:sp modelId="{5F0863D4-A414-4E54-A84B-C4FDAE8D3B78}">
      <dsp:nvSpPr>
        <dsp:cNvPr id="0" name=""/>
        <dsp:cNvSpPr/>
      </dsp:nvSpPr>
      <dsp:spPr>
        <a:xfrm>
          <a:off x="7570249" y="577531"/>
          <a:ext cx="426771" cy="432976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432976"/>
              </a:lnTo>
              <a:lnTo>
                <a:pt x="0" y="432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7D3A6-036B-4160-9154-A7F18EEBF005}">
      <dsp:nvSpPr>
        <dsp:cNvPr id="0" name=""/>
        <dsp:cNvSpPr/>
      </dsp:nvSpPr>
      <dsp:spPr>
        <a:xfrm>
          <a:off x="2561707" y="721857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افزایش مهاجرت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738766"/>
        <a:ext cx="4974724" cy="543483"/>
      </dsp:txXfrm>
    </dsp:sp>
    <dsp:sp modelId="{38018470-6C21-4B3A-8041-E82C103656F2}">
      <dsp:nvSpPr>
        <dsp:cNvPr id="0" name=""/>
        <dsp:cNvSpPr/>
      </dsp:nvSpPr>
      <dsp:spPr>
        <a:xfrm>
          <a:off x="7570249" y="577531"/>
          <a:ext cx="426771" cy="1154603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1154603"/>
              </a:lnTo>
              <a:lnTo>
                <a:pt x="0" y="11546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5DA0B-9A85-4297-8318-48F6A7434409}">
      <dsp:nvSpPr>
        <dsp:cNvPr id="0" name=""/>
        <dsp:cNvSpPr/>
      </dsp:nvSpPr>
      <dsp:spPr>
        <a:xfrm>
          <a:off x="2561707" y="1443484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آپارتمان‌سازی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1460393"/>
        <a:ext cx="4974724" cy="543483"/>
      </dsp:txXfrm>
    </dsp:sp>
    <dsp:sp modelId="{0E8F9329-E0A0-4A70-A81D-39D1F9ECC2CB}">
      <dsp:nvSpPr>
        <dsp:cNvPr id="0" name=""/>
        <dsp:cNvSpPr/>
      </dsp:nvSpPr>
      <dsp:spPr>
        <a:xfrm>
          <a:off x="7570249" y="577531"/>
          <a:ext cx="426771" cy="1876231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1876231"/>
              </a:lnTo>
              <a:lnTo>
                <a:pt x="0" y="1876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764CB-222A-4B3A-A672-06367B72C4F7}">
      <dsp:nvSpPr>
        <dsp:cNvPr id="0" name=""/>
        <dsp:cNvSpPr/>
      </dsp:nvSpPr>
      <dsp:spPr>
        <a:xfrm>
          <a:off x="2561707" y="2165112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رشد و توسعه کارخانه‌ها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2182021"/>
        <a:ext cx="4974724" cy="543483"/>
      </dsp:txXfrm>
    </dsp:sp>
    <dsp:sp modelId="{6BC4CF1C-5BD1-4250-8149-0FBCD5F761D6}">
      <dsp:nvSpPr>
        <dsp:cNvPr id="0" name=""/>
        <dsp:cNvSpPr/>
      </dsp:nvSpPr>
      <dsp:spPr>
        <a:xfrm>
          <a:off x="7570249" y="577531"/>
          <a:ext cx="426771" cy="2597858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2597858"/>
              </a:lnTo>
              <a:lnTo>
                <a:pt x="0" y="2597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CB251-415D-40B9-96DF-DF09265ED692}">
      <dsp:nvSpPr>
        <dsp:cNvPr id="0" name=""/>
        <dsp:cNvSpPr/>
      </dsp:nvSpPr>
      <dsp:spPr>
        <a:xfrm>
          <a:off x="2561707" y="2886739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رواج گسترده معاملات زمین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2903648"/>
        <a:ext cx="4974724" cy="543483"/>
      </dsp:txXfrm>
    </dsp:sp>
    <dsp:sp modelId="{0E623850-9BB9-4470-9802-B3C01C5D46E5}">
      <dsp:nvSpPr>
        <dsp:cNvPr id="0" name=""/>
        <dsp:cNvSpPr/>
      </dsp:nvSpPr>
      <dsp:spPr>
        <a:xfrm>
          <a:off x="7570249" y="577531"/>
          <a:ext cx="426771" cy="3319486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3319486"/>
              </a:lnTo>
              <a:lnTo>
                <a:pt x="0" y="3319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E5F6C-0F4F-4148-B5A9-D7E4276A2FD5}">
      <dsp:nvSpPr>
        <dsp:cNvPr id="0" name=""/>
        <dsp:cNvSpPr/>
      </dsp:nvSpPr>
      <dsp:spPr>
        <a:xfrm>
          <a:off x="2561707" y="3608366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تشدید فاصله طبقات اجتماعی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3625275"/>
        <a:ext cx="4974724" cy="543483"/>
      </dsp:txXfrm>
    </dsp:sp>
    <dsp:sp modelId="{0C4398A8-8102-4289-A75E-8EACBEA1A17B}">
      <dsp:nvSpPr>
        <dsp:cNvPr id="0" name=""/>
        <dsp:cNvSpPr/>
      </dsp:nvSpPr>
      <dsp:spPr>
        <a:xfrm>
          <a:off x="7570249" y="577531"/>
          <a:ext cx="426771" cy="4041113"/>
        </a:xfrm>
        <a:custGeom>
          <a:avLst/>
          <a:gdLst/>
          <a:ahLst/>
          <a:cxnLst/>
          <a:rect l="0" t="0" r="0" b="0"/>
          <a:pathLst>
            <a:path>
              <a:moveTo>
                <a:pt x="426771" y="0"/>
              </a:moveTo>
              <a:lnTo>
                <a:pt x="426771" y="4041113"/>
              </a:lnTo>
              <a:lnTo>
                <a:pt x="0" y="40411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C7EB6-3C5A-420C-982D-77C7E9771233}">
      <dsp:nvSpPr>
        <dsp:cNvPr id="0" name=""/>
        <dsp:cNvSpPr/>
      </dsp:nvSpPr>
      <dsp:spPr>
        <a:xfrm>
          <a:off x="2561707" y="4329994"/>
          <a:ext cx="5008542" cy="577301"/>
        </a:xfrm>
        <a:prstGeom prst="roundRect">
          <a:avLst>
            <a:gd name="adj" fmla="val 10000"/>
          </a:avLst>
        </a:prstGeom>
        <a:pattFill>
          <a:fgClr>
            <a:srgbClr val="E2F0D9"/>
          </a:fgClr>
          <a:bgClr>
            <a:srgbClr val="E2F0D9"/>
          </a:bgClr>
        </a:pattFill>
        <a:ln w="127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گسترش حاشیه‌نشینی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578616" y="4346903"/>
        <a:ext cx="4974724" cy="5434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46B6A-28E6-4A82-8D16-C5A674D24D7F}">
      <dsp:nvSpPr>
        <dsp:cNvPr id="0" name=""/>
        <dsp:cNvSpPr/>
      </dsp:nvSpPr>
      <dsp:spPr>
        <a:xfrm>
          <a:off x="3020015" y="3181991"/>
          <a:ext cx="603354" cy="91440"/>
        </a:xfrm>
        <a:custGeom>
          <a:avLst/>
          <a:gdLst/>
          <a:ahLst/>
          <a:cxnLst/>
          <a:rect l="0" t="0" r="0" b="0"/>
          <a:pathLst>
            <a:path>
              <a:moveTo>
                <a:pt x="603354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38D44-989A-4A2F-9E17-47763A3634B8}">
      <dsp:nvSpPr>
        <dsp:cNvPr id="0" name=""/>
        <dsp:cNvSpPr/>
      </dsp:nvSpPr>
      <dsp:spPr>
        <a:xfrm>
          <a:off x="3020015" y="1543665"/>
          <a:ext cx="603354" cy="91440"/>
        </a:xfrm>
        <a:custGeom>
          <a:avLst/>
          <a:gdLst/>
          <a:ahLst/>
          <a:cxnLst/>
          <a:rect l="0" t="0" r="0" b="0"/>
          <a:pathLst>
            <a:path>
              <a:moveTo>
                <a:pt x="603354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3E60A-5AFC-4CC6-B056-FD47D5EE1794}">
      <dsp:nvSpPr>
        <dsp:cNvPr id="0" name=""/>
        <dsp:cNvSpPr/>
      </dsp:nvSpPr>
      <dsp:spPr>
        <a:xfrm>
          <a:off x="3623369" y="958770"/>
          <a:ext cx="3016771" cy="1261229"/>
        </a:xfrm>
        <a:prstGeom prst="rect">
          <a:avLst/>
        </a:prstGeom>
        <a:solidFill>
          <a:srgbClr val="E2F0D9"/>
        </a:solidFill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قدمت تاریخی        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3623369" y="958770"/>
        <a:ext cx="3016771" cy="1261229"/>
      </dsp:txXfrm>
    </dsp:sp>
    <dsp:sp modelId="{479985BF-3A9D-4EE1-A632-145CCCF0C66A}">
      <dsp:nvSpPr>
        <dsp:cNvPr id="0" name=""/>
        <dsp:cNvSpPr/>
      </dsp:nvSpPr>
      <dsp:spPr>
        <a:xfrm>
          <a:off x="3243" y="958770"/>
          <a:ext cx="3016771" cy="1261229"/>
        </a:xfrm>
        <a:prstGeom prst="rect">
          <a:avLst/>
        </a:prstGeom>
        <a:solidFill>
          <a:srgbClr val="E2F0D9"/>
        </a:solidFill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اواخر دوره قاجار تا اوایل قرن حاضر 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3243" y="958770"/>
        <a:ext cx="3016771" cy="1261229"/>
      </dsp:txXfrm>
    </dsp:sp>
    <dsp:sp modelId="{0899E3F3-7D63-47AC-BE80-7B08ADEE7449}">
      <dsp:nvSpPr>
        <dsp:cNvPr id="0" name=""/>
        <dsp:cNvSpPr/>
      </dsp:nvSpPr>
      <dsp:spPr>
        <a:xfrm>
          <a:off x="3623369" y="2597096"/>
          <a:ext cx="3016771" cy="1261229"/>
        </a:xfrm>
        <a:prstGeom prst="rect">
          <a:avLst/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گسترش شهرها         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3623369" y="2597096"/>
        <a:ext cx="3016771" cy="1261229"/>
      </dsp:txXfrm>
    </dsp:sp>
    <dsp:sp modelId="{B7B7CE75-9C66-4CC8-AF34-A0BA3B80013F}">
      <dsp:nvSpPr>
        <dsp:cNvPr id="0" name=""/>
        <dsp:cNvSpPr/>
      </dsp:nvSpPr>
      <dsp:spPr>
        <a:xfrm>
          <a:off x="3243" y="2597096"/>
          <a:ext cx="3016771" cy="1261229"/>
        </a:xfrm>
        <a:prstGeom prst="rect">
          <a:avLst/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تخلیه جمعیت بافت قدیم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3243" y="2597096"/>
        <a:ext cx="3016771" cy="12612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E726F-0F8D-4A1F-9592-5933D2588743}">
      <dsp:nvSpPr>
        <dsp:cNvPr id="0" name=""/>
        <dsp:cNvSpPr/>
      </dsp:nvSpPr>
      <dsp:spPr>
        <a:xfrm>
          <a:off x="4315529" y="2464623"/>
          <a:ext cx="2351351" cy="2351351"/>
        </a:xfrm>
        <a:prstGeom prst="ellipse">
          <a:avLst/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baseline="0">
              <a:solidFill>
                <a:srgbClr val="000000"/>
              </a:solidFill>
            </a:rPr>
            <a:t>بهسازی</a:t>
          </a:r>
          <a:endParaRPr lang="en-US" sz="2400" kern="1200">
            <a:solidFill>
              <a:srgbClr val="000000"/>
            </a:solidFill>
          </a:endParaRPr>
        </a:p>
      </dsp:txBody>
      <dsp:txXfrm>
        <a:off x="4659876" y="2808970"/>
        <a:ext cx="1662657" cy="1662657"/>
      </dsp:txXfrm>
    </dsp:sp>
    <dsp:sp modelId="{850B4A93-4CAC-468F-A7B7-E3027FC204F7}">
      <dsp:nvSpPr>
        <dsp:cNvPr id="0" name=""/>
        <dsp:cNvSpPr/>
      </dsp:nvSpPr>
      <dsp:spPr>
        <a:xfrm rot="20700000">
          <a:off x="6695460" y="2747846"/>
          <a:ext cx="1751868" cy="670135"/>
        </a:xfrm>
        <a:prstGeom prst="lef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9CFF3-DC0E-4161-B92D-7258F4503F0D}">
      <dsp:nvSpPr>
        <dsp:cNvPr id="0" name=""/>
        <dsp:cNvSpPr/>
      </dsp:nvSpPr>
      <dsp:spPr>
        <a:xfrm>
          <a:off x="7300590" y="1962692"/>
          <a:ext cx="2233783" cy="1787027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>
              <a:solidFill>
                <a:srgbClr val="000000"/>
              </a:solidFill>
            </a:rPr>
            <a:t>بهبود بخشیدن به بافت‌ها</a:t>
          </a:r>
          <a:endParaRPr lang="en-US" sz="2400" kern="1200">
            <a:solidFill>
              <a:srgbClr val="000000"/>
            </a:solidFill>
          </a:endParaRPr>
        </a:p>
      </dsp:txBody>
      <dsp:txXfrm>
        <a:off x="7352930" y="2015032"/>
        <a:ext cx="2129103" cy="1682347"/>
      </dsp:txXfrm>
    </dsp:sp>
    <dsp:sp modelId="{B248B8A9-5526-4FB4-903C-B9575F855C0A}">
      <dsp:nvSpPr>
        <dsp:cNvPr id="0" name=""/>
        <dsp:cNvSpPr/>
      </dsp:nvSpPr>
      <dsp:spPr>
        <a:xfrm rot="17700000">
          <a:off x="5525409" y="1353434"/>
          <a:ext cx="1751868" cy="670135"/>
        </a:xfrm>
        <a:prstGeom prst="lef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02689-2C15-4199-874C-6BDE696A2EA1}">
      <dsp:nvSpPr>
        <dsp:cNvPr id="0" name=""/>
        <dsp:cNvSpPr/>
      </dsp:nvSpPr>
      <dsp:spPr>
        <a:xfrm>
          <a:off x="5654637" y="1122"/>
          <a:ext cx="2233783" cy="1787027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>
              <a:solidFill>
                <a:srgbClr val="000000"/>
              </a:solidFill>
            </a:rPr>
            <a:t>بهبود بخشیدن به عناصر طبیعی</a:t>
          </a:r>
          <a:endParaRPr lang="en-US" sz="2400" kern="1200">
            <a:solidFill>
              <a:srgbClr val="000000"/>
            </a:solidFill>
          </a:endParaRPr>
        </a:p>
      </dsp:txBody>
      <dsp:txXfrm>
        <a:off x="5706977" y="53462"/>
        <a:ext cx="2129103" cy="1682347"/>
      </dsp:txXfrm>
    </dsp:sp>
    <dsp:sp modelId="{5A550FC9-B3ED-4FD6-B15B-86197A1ACA6A}">
      <dsp:nvSpPr>
        <dsp:cNvPr id="0" name=""/>
        <dsp:cNvSpPr/>
      </dsp:nvSpPr>
      <dsp:spPr>
        <a:xfrm rot="14700000">
          <a:off x="3705133" y="1353434"/>
          <a:ext cx="1751868" cy="670135"/>
        </a:xfrm>
        <a:prstGeom prst="lef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AAA5B-33EE-401F-A1DE-A7DA2BA03CFC}">
      <dsp:nvSpPr>
        <dsp:cNvPr id="0" name=""/>
        <dsp:cNvSpPr/>
      </dsp:nvSpPr>
      <dsp:spPr>
        <a:xfrm>
          <a:off x="3093989" y="1122"/>
          <a:ext cx="2233783" cy="1787027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>
              <a:solidFill>
                <a:srgbClr val="000000"/>
              </a:solidFill>
            </a:rPr>
            <a:t>تغییرات اندک در فعالیت‌ها</a:t>
          </a:r>
          <a:endParaRPr lang="en-US" sz="2400" kern="1200">
            <a:solidFill>
              <a:srgbClr val="000000"/>
            </a:solidFill>
          </a:endParaRPr>
        </a:p>
      </dsp:txBody>
      <dsp:txXfrm>
        <a:off x="3146329" y="53462"/>
        <a:ext cx="2129103" cy="1682347"/>
      </dsp:txXfrm>
    </dsp:sp>
    <dsp:sp modelId="{E143B621-FC52-4A90-9A01-2636F9AFB233}">
      <dsp:nvSpPr>
        <dsp:cNvPr id="0" name=""/>
        <dsp:cNvSpPr/>
      </dsp:nvSpPr>
      <dsp:spPr>
        <a:xfrm rot="11700000">
          <a:off x="2535082" y="2747846"/>
          <a:ext cx="1751868" cy="670135"/>
        </a:xfrm>
        <a:prstGeom prst="lef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FA78E-F14F-4E5F-AAAD-F4A22BEBABE2}">
      <dsp:nvSpPr>
        <dsp:cNvPr id="0" name=""/>
        <dsp:cNvSpPr/>
      </dsp:nvSpPr>
      <dsp:spPr>
        <a:xfrm>
          <a:off x="1448036" y="1962692"/>
          <a:ext cx="2233783" cy="1787027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>
              <a:solidFill>
                <a:srgbClr val="000000"/>
              </a:solidFill>
            </a:rPr>
            <a:t>تغییرات اندک در فعالیت‌ها</a:t>
          </a:r>
          <a:endParaRPr lang="en-US" sz="2400" kern="1200">
            <a:solidFill>
              <a:srgbClr val="000000"/>
            </a:solidFill>
          </a:endParaRPr>
        </a:p>
      </dsp:txBody>
      <dsp:txXfrm>
        <a:off x="1500376" y="2015032"/>
        <a:ext cx="2129103" cy="1682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40265-11AA-40BC-A58B-FC9580B22AE0}">
      <dsp:nvSpPr>
        <dsp:cNvPr id="0" name=""/>
        <dsp:cNvSpPr/>
      </dsp:nvSpPr>
      <dsp:spPr>
        <a:xfrm>
          <a:off x="0" y="0"/>
          <a:ext cx="16119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FB85A-21B3-44DB-B6DD-03136660AA8B}">
      <dsp:nvSpPr>
        <dsp:cNvPr id="0" name=""/>
        <dsp:cNvSpPr/>
      </dsp:nvSpPr>
      <dsp:spPr>
        <a:xfrm>
          <a:off x="1320702" y="0"/>
          <a:ext cx="291215" cy="1046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320702" y="0"/>
        <a:ext cx="291215" cy="1046666"/>
      </dsp:txXfrm>
    </dsp:sp>
    <dsp:sp modelId="{61EDF3BC-863F-422F-B717-0E9224631F37}">
      <dsp:nvSpPr>
        <dsp:cNvPr id="0" name=""/>
        <dsp:cNvSpPr/>
      </dsp:nvSpPr>
      <dsp:spPr>
        <a:xfrm>
          <a:off x="1554" y="16354"/>
          <a:ext cx="1297306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4" y="16354"/>
        <a:ext cx="1297306" cy="327083"/>
      </dsp:txXfrm>
    </dsp:sp>
    <dsp:sp modelId="{3739314E-687A-44B9-8B1E-644E4FC7F839}">
      <dsp:nvSpPr>
        <dsp:cNvPr id="0" name=""/>
        <dsp:cNvSpPr/>
      </dsp:nvSpPr>
      <dsp:spPr>
        <a:xfrm>
          <a:off x="155839" y="343437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B7817-1BDE-400A-9ACD-8DF6412FB5F9}">
      <dsp:nvSpPr>
        <dsp:cNvPr id="0" name=""/>
        <dsp:cNvSpPr/>
      </dsp:nvSpPr>
      <dsp:spPr>
        <a:xfrm>
          <a:off x="155839" y="359791"/>
          <a:ext cx="1143021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839" y="359791"/>
        <a:ext cx="1143021" cy="327083"/>
      </dsp:txXfrm>
    </dsp:sp>
    <dsp:sp modelId="{638ADF7B-00A3-4DE9-9A91-CBECA49DAF10}">
      <dsp:nvSpPr>
        <dsp:cNvPr id="0" name=""/>
        <dsp:cNvSpPr/>
      </dsp:nvSpPr>
      <dsp:spPr>
        <a:xfrm>
          <a:off x="155839" y="686874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FE0E1-9D05-4D50-82AC-E9BEC5ED3102}">
      <dsp:nvSpPr>
        <dsp:cNvPr id="0" name=""/>
        <dsp:cNvSpPr/>
      </dsp:nvSpPr>
      <dsp:spPr>
        <a:xfrm>
          <a:off x="155839" y="703228"/>
          <a:ext cx="1143021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839" y="703228"/>
        <a:ext cx="1143021" cy="327083"/>
      </dsp:txXfrm>
    </dsp:sp>
    <dsp:sp modelId="{93684837-E561-4ADD-8C88-244AC839FF50}">
      <dsp:nvSpPr>
        <dsp:cNvPr id="0" name=""/>
        <dsp:cNvSpPr/>
      </dsp:nvSpPr>
      <dsp:spPr>
        <a:xfrm>
          <a:off x="155839" y="1030311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5B143-2A74-495F-AD79-A4547755343C}">
      <dsp:nvSpPr>
        <dsp:cNvPr id="0" name=""/>
        <dsp:cNvSpPr/>
      </dsp:nvSpPr>
      <dsp:spPr>
        <a:xfrm>
          <a:off x="136932" y="13025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6932" y="13025"/>
        <a:ext cx="1450726" cy="131884"/>
      </dsp:txXfrm>
    </dsp:sp>
    <dsp:sp modelId="{9ADD7C40-154B-4764-A471-E9B30120BCE0}">
      <dsp:nvSpPr>
        <dsp:cNvPr id="0" name=""/>
        <dsp:cNvSpPr/>
      </dsp:nvSpPr>
      <dsp:spPr>
        <a:xfrm rot="10800000">
          <a:off x="24259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32265-F74B-4A08-9F49-ABBA5E019D98}">
      <dsp:nvSpPr>
        <dsp:cNvPr id="0" name=""/>
        <dsp:cNvSpPr/>
      </dsp:nvSpPr>
      <dsp:spPr>
        <a:xfrm rot="10800000">
          <a:off x="228166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5A88D-EF92-44AD-A27B-BCBF2E4C9484}">
      <dsp:nvSpPr>
        <dsp:cNvPr id="0" name=""/>
        <dsp:cNvSpPr/>
      </dsp:nvSpPr>
      <dsp:spPr>
        <a:xfrm rot="10800000">
          <a:off x="432235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E9A72-F5CB-41FB-8F5B-CA2B065691F5}">
      <dsp:nvSpPr>
        <dsp:cNvPr id="0" name=""/>
        <dsp:cNvSpPr/>
      </dsp:nvSpPr>
      <dsp:spPr>
        <a:xfrm rot="10800000">
          <a:off x="636143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E0437-9CEB-4166-985F-A788F5404686}">
      <dsp:nvSpPr>
        <dsp:cNvPr id="0" name=""/>
        <dsp:cNvSpPr/>
      </dsp:nvSpPr>
      <dsp:spPr>
        <a:xfrm rot="10800000">
          <a:off x="840212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CA964-0EA2-4360-845F-CBB2E3C3FCBB}">
      <dsp:nvSpPr>
        <dsp:cNvPr id="0" name=""/>
        <dsp:cNvSpPr/>
      </dsp:nvSpPr>
      <dsp:spPr>
        <a:xfrm rot="10800000">
          <a:off x="1044119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3240F-239D-40D4-951D-5892AE19E67D}">
      <dsp:nvSpPr>
        <dsp:cNvPr id="0" name=""/>
        <dsp:cNvSpPr/>
      </dsp:nvSpPr>
      <dsp:spPr>
        <a:xfrm rot="10800000">
          <a:off x="1248188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8B25A-EB84-45CD-99CB-741E116613D1}">
      <dsp:nvSpPr>
        <dsp:cNvPr id="0" name=""/>
        <dsp:cNvSpPr/>
      </dsp:nvSpPr>
      <dsp:spPr>
        <a:xfrm>
          <a:off x="118072" y="171774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8072" y="171774"/>
        <a:ext cx="1469585" cy="214922"/>
      </dsp:txXfrm>
    </dsp:sp>
    <dsp:sp modelId="{85D51706-7946-4B29-B99A-4503532CDA54}">
      <dsp:nvSpPr>
        <dsp:cNvPr id="0" name=""/>
        <dsp:cNvSpPr/>
      </dsp:nvSpPr>
      <dsp:spPr>
        <a:xfrm>
          <a:off x="136932" y="439138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36932" y="439138"/>
        <a:ext cx="1450726" cy="131884"/>
      </dsp:txXfrm>
    </dsp:sp>
    <dsp:sp modelId="{80391FF1-A538-4EA2-A53E-EF6E5EA69267}">
      <dsp:nvSpPr>
        <dsp:cNvPr id="0" name=""/>
        <dsp:cNvSpPr/>
      </dsp:nvSpPr>
      <dsp:spPr>
        <a:xfrm rot="10800000">
          <a:off x="24259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98B65-CCA0-4B94-BA9D-56FF172B8427}">
      <dsp:nvSpPr>
        <dsp:cNvPr id="0" name=""/>
        <dsp:cNvSpPr/>
      </dsp:nvSpPr>
      <dsp:spPr>
        <a:xfrm rot="10800000">
          <a:off x="228166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0469D-C0E1-4754-9FBF-8617D59B7D2F}">
      <dsp:nvSpPr>
        <dsp:cNvPr id="0" name=""/>
        <dsp:cNvSpPr/>
      </dsp:nvSpPr>
      <dsp:spPr>
        <a:xfrm rot="10800000">
          <a:off x="432235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6E0A7-724C-4C27-93D9-A6EE1C903890}">
      <dsp:nvSpPr>
        <dsp:cNvPr id="0" name=""/>
        <dsp:cNvSpPr/>
      </dsp:nvSpPr>
      <dsp:spPr>
        <a:xfrm rot="10800000">
          <a:off x="636143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D2EA5-2A7F-44E7-B594-62CA4FC7103F}">
      <dsp:nvSpPr>
        <dsp:cNvPr id="0" name=""/>
        <dsp:cNvSpPr/>
      </dsp:nvSpPr>
      <dsp:spPr>
        <a:xfrm rot="10800000">
          <a:off x="840212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220B3-5371-4858-B7D4-4242EBE1CFF6}">
      <dsp:nvSpPr>
        <dsp:cNvPr id="0" name=""/>
        <dsp:cNvSpPr/>
      </dsp:nvSpPr>
      <dsp:spPr>
        <a:xfrm rot="10800000">
          <a:off x="1044119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D1613-42CB-4A3D-A519-5F75C02530C9}">
      <dsp:nvSpPr>
        <dsp:cNvPr id="0" name=""/>
        <dsp:cNvSpPr/>
      </dsp:nvSpPr>
      <dsp:spPr>
        <a:xfrm rot="10800000">
          <a:off x="1248188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1A7C8-69A8-42DD-BE50-AD42A5F15CA6}">
      <dsp:nvSpPr>
        <dsp:cNvPr id="0" name=""/>
        <dsp:cNvSpPr/>
      </dsp:nvSpPr>
      <dsp:spPr>
        <a:xfrm>
          <a:off x="118072" y="597888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8072" y="597888"/>
        <a:ext cx="1469585" cy="214922"/>
      </dsp:txXfrm>
    </dsp:sp>
    <dsp:sp modelId="{D829D618-FBFF-4B4B-9049-F3D14EEAF7CB}">
      <dsp:nvSpPr>
        <dsp:cNvPr id="0" name=""/>
        <dsp:cNvSpPr/>
      </dsp:nvSpPr>
      <dsp:spPr>
        <a:xfrm>
          <a:off x="136932" y="865252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6932" y="865252"/>
        <a:ext cx="1450726" cy="131884"/>
      </dsp:txXfrm>
    </dsp:sp>
    <dsp:sp modelId="{11FC39A8-A597-49AD-B0CC-9716ADE087CE}">
      <dsp:nvSpPr>
        <dsp:cNvPr id="0" name=""/>
        <dsp:cNvSpPr/>
      </dsp:nvSpPr>
      <dsp:spPr>
        <a:xfrm rot="10800000">
          <a:off x="24259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8B55-81AD-442E-9A95-03D3CE59B55E}">
      <dsp:nvSpPr>
        <dsp:cNvPr id="0" name=""/>
        <dsp:cNvSpPr/>
      </dsp:nvSpPr>
      <dsp:spPr>
        <a:xfrm rot="10800000">
          <a:off x="228166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A35E5-94F2-4947-95B1-B7209D3F4C59}">
      <dsp:nvSpPr>
        <dsp:cNvPr id="0" name=""/>
        <dsp:cNvSpPr/>
      </dsp:nvSpPr>
      <dsp:spPr>
        <a:xfrm rot="10800000">
          <a:off x="432235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F39B2-E42F-49C6-95AC-D15C8341604E}">
      <dsp:nvSpPr>
        <dsp:cNvPr id="0" name=""/>
        <dsp:cNvSpPr/>
      </dsp:nvSpPr>
      <dsp:spPr>
        <a:xfrm rot="10800000">
          <a:off x="636143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34850-CB1A-40A6-8771-A2EDE57C8A2D}">
      <dsp:nvSpPr>
        <dsp:cNvPr id="0" name=""/>
        <dsp:cNvSpPr/>
      </dsp:nvSpPr>
      <dsp:spPr>
        <a:xfrm rot="10800000">
          <a:off x="840212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3FF8B-9169-4971-8044-7E9C12DAAB7B}">
      <dsp:nvSpPr>
        <dsp:cNvPr id="0" name=""/>
        <dsp:cNvSpPr/>
      </dsp:nvSpPr>
      <dsp:spPr>
        <a:xfrm rot="10800000">
          <a:off x="1044119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A36A5-CA99-4E24-9495-8E06659CF034}">
      <dsp:nvSpPr>
        <dsp:cNvPr id="0" name=""/>
        <dsp:cNvSpPr/>
      </dsp:nvSpPr>
      <dsp:spPr>
        <a:xfrm rot="10800000">
          <a:off x="1248188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82065-0DF8-4FBA-87E9-7CBB5CC57F6F}">
      <dsp:nvSpPr>
        <dsp:cNvPr id="0" name=""/>
        <dsp:cNvSpPr/>
      </dsp:nvSpPr>
      <dsp:spPr>
        <a:xfrm>
          <a:off x="118072" y="1024001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18072" y="1024001"/>
        <a:ext cx="1469585" cy="214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CA56-F175-4C13-9F27-0C7D9E691169}">
      <dsp:nvSpPr>
        <dsp:cNvPr id="0" name=""/>
        <dsp:cNvSpPr/>
      </dsp:nvSpPr>
      <dsp:spPr>
        <a:xfrm>
          <a:off x="1325618" y="-225356"/>
          <a:ext cx="1729527" cy="1729527"/>
        </a:xfrm>
        <a:prstGeom prst="blockArc">
          <a:avLst>
            <a:gd name="adj1" fmla="val 8100000"/>
            <a:gd name="adj2" fmla="val 13500000"/>
            <a:gd name="adj3" fmla="val 1249"/>
          </a:avLst>
        </a:pr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572E6-DAE8-4034-B64D-E03CE659CB61}">
      <dsp:nvSpPr>
        <dsp:cNvPr id="0" name=""/>
        <dsp:cNvSpPr/>
      </dsp:nvSpPr>
      <dsp:spPr>
        <a:xfrm>
          <a:off x="11197" y="127881"/>
          <a:ext cx="141677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1197" y="127881"/>
        <a:ext cx="1416770" cy="255763"/>
      </dsp:txXfrm>
    </dsp:sp>
    <dsp:sp modelId="{A960FE89-91BB-4DA5-BDFA-5B90327D3621}">
      <dsp:nvSpPr>
        <dsp:cNvPr id="0" name=""/>
        <dsp:cNvSpPr/>
      </dsp:nvSpPr>
      <dsp:spPr>
        <a:xfrm>
          <a:off x="1268116" y="95911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05A6B-C692-4563-ADF4-0BA3180BE8F3}">
      <dsp:nvSpPr>
        <dsp:cNvPr id="0" name=""/>
        <dsp:cNvSpPr/>
      </dsp:nvSpPr>
      <dsp:spPr>
        <a:xfrm>
          <a:off x="11197" y="511526"/>
          <a:ext cx="132380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1197" y="511526"/>
        <a:ext cx="1323800" cy="255763"/>
      </dsp:txXfrm>
    </dsp:sp>
    <dsp:sp modelId="{EDA43D1A-86AC-4FCB-A3D8-C7E72FC9D93F}">
      <dsp:nvSpPr>
        <dsp:cNvPr id="0" name=""/>
        <dsp:cNvSpPr/>
      </dsp:nvSpPr>
      <dsp:spPr>
        <a:xfrm>
          <a:off x="1175146" y="479555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78287-4236-4659-BDE1-2891EE27305E}">
      <dsp:nvSpPr>
        <dsp:cNvPr id="0" name=""/>
        <dsp:cNvSpPr/>
      </dsp:nvSpPr>
      <dsp:spPr>
        <a:xfrm>
          <a:off x="11197" y="895170"/>
          <a:ext cx="141677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1197" y="895170"/>
        <a:ext cx="1416770" cy="255763"/>
      </dsp:txXfrm>
    </dsp:sp>
    <dsp:sp modelId="{FDDFFA01-2643-4BFF-B0B0-E5C6BFA3B9D5}">
      <dsp:nvSpPr>
        <dsp:cNvPr id="0" name=""/>
        <dsp:cNvSpPr/>
      </dsp:nvSpPr>
      <dsp:spPr>
        <a:xfrm>
          <a:off x="1268116" y="863200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B623-2342-4018-836F-7C589E76F1E0}">
      <dsp:nvSpPr>
        <dsp:cNvPr id="0" name=""/>
        <dsp:cNvSpPr/>
      </dsp:nvSpPr>
      <dsp:spPr>
        <a:xfrm>
          <a:off x="7023296" y="1679398"/>
          <a:ext cx="2916601" cy="1458300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baseline="0">
              <a:solidFill>
                <a:srgbClr val="000000"/>
              </a:solidFill>
            </a:rPr>
            <a:t>اهمیت بافت فرسوده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7066008" y="1722110"/>
        <a:ext cx="2831177" cy="1372876"/>
      </dsp:txXfrm>
    </dsp:sp>
    <dsp:sp modelId="{A59115F7-A7DC-4582-A727-60B88E3BFDCB}">
      <dsp:nvSpPr>
        <dsp:cNvPr id="0" name=""/>
        <dsp:cNvSpPr/>
      </dsp:nvSpPr>
      <dsp:spPr>
        <a:xfrm rot="14110531">
          <a:off x="5418514" y="1542779"/>
          <a:ext cx="20429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42922" y="27246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6388902" y="1518952"/>
        <a:ext cx="102146" cy="102146"/>
      </dsp:txXfrm>
    </dsp:sp>
    <dsp:sp modelId="{203D5831-FFEF-4372-BC82-1693EE68F983}">
      <dsp:nvSpPr>
        <dsp:cNvPr id="0" name=""/>
        <dsp:cNvSpPr/>
      </dsp:nvSpPr>
      <dsp:spPr>
        <a:xfrm>
          <a:off x="1042512" y="2352"/>
          <a:ext cx="4814142" cy="1458300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قیمت پایین زمین و ساختمان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085224" y="45064"/>
        <a:ext cx="4728718" cy="1372876"/>
      </dsp:txXfrm>
    </dsp:sp>
    <dsp:sp modelId="{84F57C1D-390C-4842-81C0-E4D2268365F3}">
      <dsp:nvSpPr>
        <dsp:cNvPr id="0" name=""/>
        <dsp:cNvSpPr/>
      </dsp:nvSpPr>
      <dsp:spPr>
        <a:xfrm rot="10800000">
          <a:off x="5856655" y="2381302"/>
          <a:ext cx="116664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66640" y="27246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6410810" y="2379382"/>
        <a:ext cx="58332" cy="58332"/>
      </dsp:txXfrm>
    </dsp:sp>
    <dsp:sp modelId="{78EC7897-08D1-4A7F-B138-4E40A239BD19}">
      <dsp:nvSpPr>
        <dsp:cNvPr id="0" name=""/>
        <dsp:cNvSpPr/>
      </dsp:nvSpPr>
      <dsp:spPr>
        <a:xfrm>
          <a:off x="1042512" y="1679398"/>
          <a:ext cx="4814142" cy="1458300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آسیب‌پذیری در مقابل حوادث طبیعی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085224" y="1722110"/>
        <a:ext cx="4728718" cy="1372876"/>
      </dsp:txXfrm>
    </dsp:sp>
    <dsp:sp modelId="{5CF6A31E-EA43-4B99-BB59-71708568EB67}">
      <dsp:nvSpPr>
        <dsp:cNvPr id="0" name=""/>
        <dsp:cNvSpPr/>
      </dsp:nvSpPr>
      <dsp:spPr>
        <a:xfrm rot="7489469">
          <a:off x="5418514" y="3219825"/>
          <a:ext cx="20429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42922" y="27246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6388902" y="3195998"/>
        <a:ext cx="102146" cy="102146"/>
      </dsp:txXfrm>
    </dsp:sp>
    <dsp:sp modelId="{5BCE8C80-99A1-42AD-BF82-E0D74A4D6DDE}">
      <dsp:nvSpPr>
        <dsp:cNvPr id="0" name=""/>
        <dsp:cNvSpPr/>
      </dsp:nvSpPr>
      <dsp:spPr>
        <a:xfrm>
          <a:off x="1042512" y="3356444"/>
          <a:ext cx="4814142" cy="1458300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بالا بودن تراکم جمعیتی ساختمانی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085224" y="3399156"/>
        <a:ext cx="4728718" cy="1372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103FB-AFF4-49CB-A436-896AAEA7DC56}">
      <dsp:nvSpPr>
        <dsp:cNvPr id="0" name=""/>
        <dsp:cNvSpPr/>
      </dsp:nvSpPr>
      <dsp:spPr>
        <a:xfrm>
          <a:off x="5245200" y="2446306"/>
          <a:ext cx="492009" cy="91440"/>
        </a:xfrm>
        <a:custGeom>
          <a:avLst/>
          <a:gdLst/>
          <a:ahLst/>
          <a:cxnLst/>
          <a:rect l="0" t="0" r="0" b="0"/>
          <a:pathLst>
            <a:path>
              <a:moveTo>
                <a:pt x="492009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D78F4-13F8-4502-AEDB-19D3F4F47617}">
      <dsp:nvSpPr>
        <dsp:cNvPr id="0" name=""/>
        <dsp:cNvSpPr/>
      </dsp:nvSpPr>
      <dsp:spPr>
        <a:xfrm>
          <a:off x="5245200" y="905294"/>
          <a:ext cx="492009" cy="528910"/>
        </a:xfrm>
        <a:custGeom>
          <a:avLst/>
          <a:gdLst/>
          <a:ahLst/>
          <a:cxnLst/>
          <a:rect l="0" t="0" r="0" b="0"/>
          <a:pathLst>
            <a:path>
              <a:moveTo>
                <a:pt x="492009" y="0"/>
              </a:moveTo>
              <a:lnTo>
                <a:pt x="246004" y="0"/>
              </a:lnTo>
              <a:lnTo>
                <a:pt x="246004" y="528910"/>
              </a:lnTo>
              <a:lnTo>
                <a:pt x="0" y="52891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04628-5E0D-473C-8A04-4EE13941CF97}">
      <dsp:nvSpPr>
        <dsp:cNvPr id="0" name=""/>
        <dsp:cNvSpPr/>
      </dsp:nvSpPr>
      <dsp:spPr>
        <a:xfrm>
          <a:off x="5245200" y="376384"/>
          <a:ext cx="492009" cy="528910"/>
        </a:xfrm>
        <a:custGeom>
          <a:avLst/>
          <a:gdLst/>
          <a:ahLst/>
          <a:cxnLst/>
          <a:rect l="0" t="0" r="0" b="0"/>
          <a:pathLst>
            <a:path>
              <a:moveTo>
                <a:pt x="492009" y="528910"/>
              </a:moveTo>
              <a:lnTo>
                <a:pt x="246004" y="528910"/>
              </a:lnTo>
              <a:lnTo>
                <a:pt x="246004" y="0"/>
              </a:lnTo>
              <a:lnTo>
                <a:pt x="0" y="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28017-A9C6-422D-9DE5-2A716556C862}">
      <dsp:nvSpPr>
        <dsp:cNvPr id="0" name=""/>
        <dsp:cNvSpPr/>
      </dsp:nvSpPr>
      <dsp:spPr>
        <a:xfrm>
          <a:off x="5737210" y="530137"/>
          <a:ext cx="3674747" cy="7503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>
              <a:solidFill>
                <a:srgbClr val="000000"/>
              </a:solidFill>
            </a:rPr>
            <a:t>بافت شهری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737210" y="530137"/>
        <a:ext cx="3674747" cy="750315"/>
      </dsp:txXfrm>
    </dsp:sp>
    <dsp:sp modelId="{7A452A62-2CFE-4177-A97E-9ACE93F3D38A}">
      <dsp:nvSpPr>
        <dsp:cNvPr id="0" name=""/>
        <dsp:cNvSpPr/>
      </dsp:nvSpPr>
      <dsp:spPr>
        <a:xfrm>
          <a:off x="1570452" y="1226"/>
          <a:ext cx="3674747" cy="7503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دانه‌بندی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570452" y="1226"/>
        <a:ext cx="3674747" cy="750315"/>
      </dsp:txXfrm>
    </dsp:sp>
    <dsp:sp modelId="{52CC06CD-1DE1-4080-A62D-A3BFB89FB37E}">
      <dsp:nvSpPr>
        <dsp:cNvPr id="0" name=""/>
        <dsp:cNvSpPr/>
      </dsp:nvSpPr>
      <dsp:spPr>
        <a:xfrm>
          <a:off x="1570452" y="1059047"/>
          <a:ext cx="3674747" cy="7503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درهم‌تنیدگی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570452" y="1059047"/>
        <a:ext cx="3674747" cy="750315"/>
      </dsp:txXfrm>
    </dsp:sp>
    <dsp:sp modelId="{1A52FCE1-61F4-4A96-B111-4749113D575C}">
      <dsp:nvSpPr>
        <dsp:cNvPr id="0" name=""/>
        <dsp:cNvSpPr/>
      </dsp:nvSpPr>
      <dsp:spPr>
        <a:xfrm>
          <a:off x="5737210" y="2116869"/>
          <a:ext cx="3674747" cy="7503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>
              <a:solidFill>
                <a:srgbClr val="000000"/>
              </a:solidFill>
            </a:rPr>
            <a:t>فضاها و عناصر شهری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737210" y="2116869"/>
        <a:ext cx="3674747" cy="750315"/>
      </dsp:txXfrm>
    </dsp:sp>
    <dsp:sp modelId="{6F0EF2E1-E268-4F12-883E-87CF79DCB51A}">
      <dsp:nvSpPr>
        <dsp:cNvPr id="0" name=""/>
        <dsp:cNvSpPr/>
      </dsp:nvSpPr>
      <dsp:spPr>
        <a:xfrm>
          <a:off x="1570452" y="2116869"/>
          <a:ext cx="3674747" cy="7503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solidFill>
                <a:srgbClr val="000000"/>
              </a:solidFill>
            </a:rPr>
            <a:t>تحت تاثیر ویژگی محیط طبیعی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570452" y="2116869"/>
        <a:ext cx="3674747" cy="7503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3E03F-9A9E-4263-B6E9-ED7A64B04B81}">
      <dsp:nvSpPr>
        <dsp:cNvPr id="0" name=""/>
        <dsp:cNvSpPr/>
      </dsp:nvSpPr>
      <dsp:spPr>
        <a:xfrm>
          <a:off x="8087730" y="21459"/>
          <a:ext cx="2885027" cy="1731016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>
              <a:solidFill>
                <a:srgbClr val="000000"/>
              </a:solidFill>
            </a:rPr>
            <a:t>بافت هر شهر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8138430" y="72159"/>
        <a:ext cx="2783627" cy="1629616"/>
      </dsp:txXfrm>
    </dsp:sp>
    <dsp:sp modelId="{66F84862-4D4F-4120-914D-DAAB36530310}">
      <dsp:nvSpPr>
        <dsp:cNvPr id="0" name=""/>
        <dsp:cNvSpPr/>
      </dsp:nvSpPr>
      <dsp:spPr>
        <a:xfrm rot="10800000">
          <a:off x="7187601" y="529224"/>
          <a:ext cx="611625" cy="715486"/>
        </a:xfrm>
        <a:prstGeom prst="righ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 rot="10800000">
        <a:off x="7371088" y="672321"/>
        <a:ext cx="428138" cy="429292"/>
      </dsp:txXfrm>
    </dsp:sp>
    <dsp:sp modelId="{BA27983F-36B8-4A0F-AC2A-69EAE89F8FC5}">
      <dsp:nvSpPr>
        <dsp:cNvPr id="0" name=""/>
        <dsp:cNvSpPr/>
      </dsp:nvSpPr>
      <dsp:spPr>
        <a:xfrm>
          <a:off x="4048691" y="21459"/>
          <a:ext cx="2885027" cy="1731016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>
              <a:solidFill>
                <a:srgbClr val="000000"/>
              </a:solidFill>
            </a:rPr>
            <a:t>کمیتی پویا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4099391" y="72159"/>
        <a:ext cx="2783627" cy="1629616"/>
      </dsp:txXfrm>
    </dsp:sp>
    <dsp:sp modelId="{BF5865A4-865D-4AC0-A7E3-8D5480E9D8D0}">
      <dsp:nvSpPr>
        <dsp:cNvPr id="0" name=""/>
        <dsp:cNvSpPr/>
      </dsp:nvSpPr>
      <dsp:spPr>
        <a:xfrm rot="10800000">
          <a:off x="3148562" y="529224"/>
          <a:ext cx="611625" cy="715486"/>
        </a:xfrm>
        <a:prstGeom prst="rightArrow">
          <a:avLst>
            <a:gd name="adj1" fmla="val 60000"/>
            <a:gd name="adj2" fmla="val 50000"/>
          </a:avLst>
        </a:prstGeom>
        <a:pattFill>
          <a:fgClr>
            <a:srgbClr val="C8E0C9"/>
          </a:fgClr>
          <a:bgClr>
            <a:srgbClr val="C8E0C9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 rot="10800000">
        <a:off x="3332049" y="672321"/>
        <a:ext cx="428138" cy="429292"/>
      </dsp:txXfrm>
    </dsp:sp>
    <dsp:sp modelId="{DF982217-5842-4D02-9B5D-FB533DBBBDA7}">
      <dsp:nvSpPr>
        <dsp:cNvPr id="0" name=""/>
        <dsp:cNvSpPr/>
      </dsp:nvSpPr>
      <dsp:spPr>
        <a:xfrm>
          <a:off x="9652" y="21459"/>
          <a:ext cx="2885027" cy="1731016"/>
        </a:xfrm>
        <a:prstGeom prst="roundRect">
          <a:avLst>
            <a:gd name="adj" fmla="val 10000"/>
          </a:avLst>
        </a:prstGeom>
        <a:solidFill>
          <a:srgbClr val="E2F0D9"/>
        </a:solidFill>
        <a:ln w="127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 dirty="0">
              <a:solidFill>
                <a:srgbClr val="000000"/>
              </a:solidFill>
            </a:rPr>
            <a:t>نمایان شدن رشد و گسترش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60352" y="72159"/>
        <a:ext cx="2783627" cy="16296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399B2-FE0B-4880-8264-88B71E2F0543}">
      <dsp:nvSpPr>
        <dsp:cNvPr id="0" name=""/>
        <dsp:cNvSpPr/>
      </dsp:nvSpPr>
      <dsp:spPr>
        <a:xfrm rot="10800000">
          <a:off x="6757293" y="0"/>
          <a:ext cx="4220291" cy="1503367"/>
        </a:xfrm>
        <a:prstGeom prst="homePlat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37" tIns="58674" rIns="117348" bIns="5867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/>
            <a:t>دهه 1340  </a:t>
          </a:r>
          <a:endParaRPr lang="en-US" sz="2200" kern="1200" dirty="0"/>
        </a:p>
      </dsp:txBody>
      <dsp:txXfrm rot="10800000">
        <a:off x="7133135" y="0"/>
        <a:ext cx="3844449" cy="1503367"/>
      </dsp:txXfrm>
    </dsp:sp>
    <dsp:sp modelId="{51CEFDC9-A76B-4CD9-955B-8626FB35FF21}">
      <dsp:nvSpPr>
        <dsp:cNvPr id="0" name=""/>
        <dsp:cNvSpPr/>
      </dsp:nvSpPr>
      <dsp:spPr>
        <a:xfrm rot="10800000">
          <a:off x="3381059" y="0"/>
          <a:ext cx="4220291" cy="1503367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37" tIns="58674" rIns="88011" bIns="58674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 dirty="0"/>
            <a:t>تغییر و تحول اقتصادی و اجتماعی </a:t>
          </a:r>
          <a:endParaRPr lang="en-US" sz="2200" kern="1200" dirty="0"/>
        </a:p>
      </dsp:txBody>
      <dsp:txXfrm rot="10800000">
        <a:off x="4132742" y="0"/>
        <a:ext cx="2716924" cy="1503367"/>
      </dsp:txXfrm>
    </dsp:sp>
    <dsp:sp modelId="{7C951CB2-67BE-43C1-A31D-A89E3625A000}">
      <dsp:nvSpPr>
        <dsp:cNvPr id="0" name=""/>
        <dsp:cNvSpPr/>
      </dsp:nvSpPr>
      <dsp:spPr>
        <a:xfrm rot="10800000">
          <a:off x="4826" y="0"/>
          <a:ext cx="4220291" cy="1503367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37" tIns="58674" rIns="88011" bIns="58674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 dirty="0"/>
            <a:t>ایجاد بافت جدید به دور بافت قبلی</a:t>
          </a:r>
          <a:endParaRPr lang="en-US" sz="2200" kern="1200" dirty="0"/>
        </a:p>
      </dsp:txBody>
      <dsp:txXfrm rot="10800000">
        <a:off x="756509" y="0"/>
        <a:ext cx="2716924" cy="15033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145B3-A736-4E77-8614-5F638A6F686A}">
      <dsp:nvSpPr>
        <dsp:cNvPr id="0" name=""/>
        <dsp:cNvSpPr/>
      </dsp:nvSpPr>
      <dsp:spPr>
        <a:xfrm>
          <a:off x="5893209" y="1142037"/>
          <a:ext cx="3781231" cy="104895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baseline="0" dirty="0">
              <a:solidFill>
                <a:srgbClr val="000000"/>
              </a:solidFill>
            </a:rPr>
            <a:t>اقدامات عمرانی بافت جدید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923932" y="1172760"/>
        <a:ext cx="3719785" cy="987513"/>
      </dsp:txXfrm>
    </dsp:sp>
    <dsp:sp modelId="{B9B67460-36AF-429D-9997-A7FD19962B58}">
      <dsp:nvSpPr>
        <dsp:cNvPr id="0" name=""/>
        <dsp:cNvSpPr/>
      </dsp:nvSpPr>
      <dsp:spPr>
        <a:xfrm rot="14707178">
          <a:off x="4882991" y="1001258"/>
          <a:ext cx="142211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116" y="20195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558496" y="985900"/>
        <a:ext cx="71105" cy="71105"/>
      </dsp:txXfrm>
    </dsp:sp>
    <dsp:sp modelId="{A62F3464-9C88-4697-A9D1-124E3BF3A97F}">
      <dsp:nvSpPr>
        <dsp:cNvPr id="0" name=""/>
        <dsp:cNvSpPr/>
      </dsp:nvSpPr>
      <dsp:spPr>
        <a:xfrm>
          <a:off x="1307969" y="2440"/>
          <a:ext cx="3986919" cy="74789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solidFill>
                <a:srgbClr val="000000"/>
              </a:solidFill>
            </a:rPr>
            <a:t>خیابان‌بندی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1329874" y="24345"/>
        <a:ext cx="3943109" cy="704089"/>
      </dsp:txXfrm>
    </dsp:sp>
    <dsp:sp modelId="{43313576-7FD9-4EB0-8207-14AE9E1908C8}">
      <dsp:nvSpPr>
        <dsp:cNvPr id="0" name=""/>
        <dsp:cNvSpPr/>
      </dsp:nvSpPr>
      <dsp:spPr>
        <a:xfrm rot="12942401">
          <a:off x="5225632" y="1431301"/>
          <a:ext cx="73683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36833" y="20195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575628" y="1433075"/>
        <a:ext cx="36841" cy="36841"/>
      </dsp:txXfrm>
    </dsp:sp>
    <dsp:sp modelId="{D91060C0-3A8B-45EA-A699-71D776E3597C}">
      <dsp:nvSpPr>
        <dsp:cNvPr id="0" name=""/>
        <dsp:cNvSpPr/>
      </dsp:nvSpPr>
      <dsp:spPr>
        <a:xfrm>
          <a:off x="1307969" y="862525"/>
          <a:ext cx="3986919" cy="74789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>
              <a:solidFill>
                <a:srgbClr val="000000"/>
              </a:solidFill>
            </a:rPr>
            <a:t>توسعه خدمات و زیربناها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1329874" y="884430"/>
        <a:ext cx="3943109" cy="704089"/>
      </dsp:txXfrm>
    </dsp:sp>
    <dsp:sp modelId="{8EC46BB1-F455-41AB-BD23-FDB0741D7558}">
      <dsp:nvSpPr>
        <dsp:cNvPr id="0" name=""/>
        <dsp:cNvSpPr/>
      </dsp:nvSpPr>
      <dsp:spPr>
        <a:xfrm rot="8657599">
          <a:off x="5225632" y="1861343"/>
          <a:ext cx="73683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36833" y="20195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575628" y="1863117"/>
        <a:ext cx="36841" cy="36841"/>
      </dsp:txXfrm>
    </dsp:sp>
    <dsp:sp modelId="{E7145FE4-E3DE-498F-9B78-59612198B737}">
      <dsp:nvSpPr>
        <dsp:cNvPr id="0" name=""/>
        <dsp:cNvSpPr/>
      </dsp:nvSpPr>
      <dsp:spPr>
        <a:xfrm>
          <a:off x="1307969" y="1722609"/>
          <a:ext cx="3986919" cy="74789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>
              <a:solidFill>
                <a:srgbClr val="000000"/>
              </a:solidFill>
            </a:rPr>
            <a:t>ایجاد ساختمان‌ها و ادارات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1329874" y="1744514"/>
        <a:ext cx="3943109" cy="704089"/>
      </dsp:txXfrm>
    </dsp:sp>
    <dsp:sp modelId="{73FE8F01-40B7-462A-B02C-467A7CFA7F19}">
      <dsp:nvSpPr>
        <dsp:cNvPr id="0" name=""/>
        <dsp:cNvSpPr/>
      </dsp:nvSpPr>
      <dsp:spPr>
        <a:xfrm rot="6892822">
          <a:off x="4882991" y="2291385"/>
          <a:ext cx="142211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116" y="20195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558496" y="2276028"/>
        <a:ext cx="71105" cy="71105"/>
      </dsp:txXfrm>
    </dsp:sp>
    <dsp:sp modelId="{024C5760-69E9-4F39-8442-64AF5E20A81E}">
      <dsp:nvSpPr>
        <dsp:cNvPr id="0" name=""/>
        <dsp:cNvSpPr/>
      </dsp:nvSpPr>
      <dsp:spPr>
        <a:xfrm>
          <a:off x="1307969" y="2582694"/>
          <a:ext cx="3986919" cy="74789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>
              <a:solidFill>
                <a:srgbClr val="000000"/>
              </a:solidFill>
            </a:rPr>
            <a:t>ایجاد پارک‌ها   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1329874" y="2604599"/>
        <a:ext cx="3943109" cy="70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4.wmf"/><Relationship Id="rId9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36D3-CE5C-4D9B-ABA1-0DD7D8D8CD13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2C5E898E-CD2C-41FE-AD9B-5B2E4653D11E}" type="datetimeFigureOut">
              <a:rPr lang="en-US" smtClean="0"/>
              <a:pPr/>
              <a:t>6/29/2024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B210F03A-EE8D-484D-BAF1-76ADA8678F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0F03A-EE8D-484D-BAF1-76ADA8678F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9.xml"/><Relationship Id="rId13" Type="http://schemas.openxmlformats.org/officeDocument/2006/relationships/control" Target="../activeX/activeX14.xml"/><Relationship Id="rId18" Type="http://schemas.openxmlformats.org/officeDocument/2006/relationships/slideMaster" Target="../slideMasters/slideMaster3.xml"/><Relationship Id="rId26" Type="http://schemas.openxmlformats.org/officeDocument/2006/relationships/image" Target="../media/image11.wmf"/><Relationship Id="rId3" Type="http://schemas.openxmlformats.org/officeDocument/2006/relationships/control" Target="../activeX/activeX4.xml"/><Relationship Id="rId21" Type="http://schemas.openxmlformats.org/officeDocument/2006/relationships/image" Target="../media/image7.wmf"/><Relationship Id="rId7" Type="http://schemas.openxmlformats.org/officeDocument/2006/relationships/control" Target="../activeX/activeX8.xml"/><Relationship Id="rId12" Type="http://schemas.openxmlformats.org/officeDocument/2006/relationships/control" Target="../activeX/activeX13.xml"/><Relationship Id="rId17" Type="http://schemas.openxmlformats.org/officeDocument/2006/relationships/control" Target="../activeX/activeX18.xml"/><Relationship Id="rId25" Type="http://schemas.openxmlformats.org/officeDocument/2006/relationships/image" Target="../media/image10.wmf"/><Relationship Id="rId2" Type="http://schemas.openxmlformats.org/officeDocument/2006/relationships/control" Target="../activeX/activeX3.xml"/><Relationship Id="rId16" Type="http://schemas.openxmlformats.org/officeDocument/2006/relationships/control" Target="../activeX/activeX17.xml"/><Relationship Id="rId20" Type="http://schemas.openxmlformats.org/officeDocument/2006/relationships/image" Target="../media/image6.wmf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7.xml"/><Relationship Id="rId11" Type="http://schemas.openxmlformats.org/officeDocument/2006/relationships/control" Target="../activeX/activeX12.xml"/><Relationship Id="rId24" Type="http://schemas.openxmlformats.org/officeDocument/2006/relationships/image" Target="../media/image9.wmf"/><Relationship Id="rId5" Type="http://schemas.openxmlformats.org/officeDocument/2006/relationships/control" Target="../activeX/activeX6.xml"/><Relationship Id="rId15" Type="http://schemas.openxmlformats.org/officeDocument/2006/relationships/control" Target="../activeX/activeX16.xml"/><Relationship Id="rId23" Type="http://schemas.openxmlformats.org/officeDocument/2006/relationships/image" Target="../media/image8.wmf"/><Relationship Id="rId28" Type="http://schemas.openxmlformats.org/officeDocument/2006/relationships/image" Target="../media/image13.wmf"/><Relationship Id="rId10" Type="http://schemas.openxmlformats.org/officeDocument/2006/relationships/control" Target="../activeX/activeX11.xml"/><Relationship Id="rId19" Type="http://schemas.openxmlformats.org/officeDocument/2006/relationships/image" Target="../media/image5.wmf"/><Relationship Id="rId4" Type="http://schemas.openxmlformats.org/officeDocument/2006/relationships/control" Target="../activeX/activeX5.xml"/><Relationship Id="rId9" Type="http://schemas.openxmlformats.org/officeDocument/2006/relationships/control" Target="../activeX/activeX10.xml"/><Relationship Id="rId14" Type="http://schemas.openxmlformats.org/officeDocument/2006/relationships/control" Target="../activeX/activeX15.xml"/><Relationship Id="rId22" Type="http://schemas.openxmlformats.org/officeDocument/2006/relationships/image" Target="../media/image4.wmf"/><Relationship Id="rId27" Type="http://schemas.openxmlformats.org/officeDocument/2006/relationships/image" Target="../media/image12.wmf"/><Relationship Id="rId30" Type="http://schemas.openxmlformats.org/officeDocument/2006/relationships/image" Target="../media/image15.w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image" Target="../media/image28.png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24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image" Target="../media/image31.png"/><Relationship Id="rId1" Type="http://schemas.openxmlformats.org/officeDocument/2006/relationships/slideMaster" Target="../slideMasters/slideMaster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26.png"/><Relationship Id="rId32" Type="http://schemas.openxmlformats.org/officeDocument/2006/relationships/image" Target="../media/image34.sv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image" Target="../media/image33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8" Type="http://schemas.openxmlformats.org/officeDocument/2006/relationships/diagramData" Target="../diagrams/data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898989"/>
                </a:solidFill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Picture\Logo File\FaraDars\FaraDars-Logo-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80" y="269217"/>
            <a:ext cx="1879389" cy="19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93890" y="3488323"/>
            <a:ext cx="11001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sz="2000" b="1" dirty="0">
                <a:latin typeface="IRANSans" panose="020B0506030804020204" pitchFamily="34" charset="-78"/>
                <a:cs typeface="IRANSans" panose="020B0506030804020204" pitchFamily="34" charset="-78"/>
              </a:rPr>
              <a:t>مدرس:</a:t>
            </a:r>
            <a:endParaRPr lang="en-US" sz="20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657" y="3961900"/>
            <a:ext cx="11009313" cy="47576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نام و نام‌خانوادگی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601663" y="4455756"/>
            <a:ext cx="10993437" cy="5615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0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معرفی مدرس </a:t>
            </a:r>
            <a:r>
              <a:rPr lang="en-US" dirty="0"/>
              <a:t>)</a:t>
            </a:r>
            <a:r>
              <a:rPr lang="fa-IR" dirty="0"/>
              <a:t>مثلا مدرک و رشته تحصیلی یا معرفی تخصصی، شغلی، سازمانی</a:t>
            </a:r>
            <a:r>
              <a:rPr lang="en-US" dirty="0"/>
              <a:t>(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04009" y="1389888"/>
            <a:ext cx="8007658" cy="7499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عنوان آموزش</a:t>
            </a:r>
            <a:endParaRPr lang="en-US" dirty="0"/>
          </a:p>
        </p:txBody>
      </p:sp>
      <p:sp>
        <p:nvSpPr>
          <p:cNvPr id="9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601663" y="2166410"/>
            <a:ext cx="10993437" cy="7499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8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عنوان فصل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505054"/>
            <a:ext cx="10993438" cy="571006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24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8310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5368" y="3129881"/>
            <a:ext cx="1471858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0948" y="3129881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1885" y="3124683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7032" y="3124683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pic>
        <p:nvPicPr>
          <p:cNvPr id="15" name="Content Placeholder 15">
            <a:extLst>
              <a:ext uri="{FF2B5EF4-FFF2-40B4-BE49-F238E27FC236}">
                <a16:creationId xmlns:a16="http://schemas.microsoft.com/office/drawing/2014/main" id="{54BDD87E-502B-402C-9F2B-37B46569C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853DEDD-8FC4-4DA7-B9F7-303EE30B1BF9}"/>
              </a:ext>
            </a:extLst>
          </p:cNvPr>
          <p:cNvSpPr/>
          <p:nvPr userDrawn="1"/>
        </p:nvSpPr>
        <p:spPr>
          <a:xfrm>
            <a:off x="11001079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5DFFEC6-5ED8-4569-8119-050808D37484}"/>
              </a:ext>
            </a:extLst>
          </p:cNvPr>
          <p:cNvSpPr/>
          <p:nvPr userDrawn="1"/>
        </p:nvSpPr>
        <p:spPr>
          <a:xfrm>
            <a:off x="8046660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B1F7049-EEB9-436B-9A80-16ABE709AE19}"/>
              </a:ext>
            </a:extLst>
          </p:cNvPr>
          <p:cNvSpPr/>
          <p:nvPr userDrawn="1"/>
        </p:nvSpPr>
        <p:spPr>
          <a:xfrm>
            <a:off x="5092241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2F7F99-A786-4964-B6E2-D9328DC7CE33}"/>
              </a:ext>
            </a:extLst>
          </p:cNvPr>
          <p:cNvSpPr/>
          <p:nvPr userDrawn="1"/>
        </p:nvSpPr>
        <p:spPr>
          <a:xfrm>
            <a:off x="2137822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71BEB18-77EC-40A7-9F3C-9442551377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2775" y="3800475"/>
            <a:ext cx="10982325" cy="246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5pPr marL="1828800" indent="0">
              <a:buNone/>
              <a:defRPr/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</p:spTree>
    <p:extLst>
      <p:ext uri="{BB962C8B-B14F-4D97-AF65-F5344CB8AC3E}">
        <p14:creationId xmlns:p14="http://schemas.microsoft.com/office/powerpoint/2010/main" val="66537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78F2AD1-F5C4-4F4A-AC65-A6F66CEABF5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99280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1A66C070-CF4B-4A0D-A933-30DD94CAD0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9421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C022A925-A7A9-45ED-97E0-7FC698D5B38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9562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B0003EE0-026B-49CF-AE6E-BBC3F778679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9703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pic>
        <p:nvPicPr>
          <p:cNvPr id="19" name="Content Placeholder 15">
            <a:extLst>
              <a:ext uri="{FF2B5EF4-FFF2-40B4-BE49-F238E27FC236}">
                <a16:creationId xmlns:a16="http://schemas.microsoft.com/office/drawing/2014/main" id="{E0C2FCFE-B63B-4546-A8A0-2B9D4AFAD1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42968CD-CDA4-49E9-9AF1-0933B74748CD}"/>
              </a:ext>
            </a:extLst>
          </p:cNvPr>
          <p:cNvSpPr/>
          <p:nvPr userDrawn="1"/>
        </p:nvSpPr>
        <p:spPr>
          <a:xfrm>
            <a:off x="10008007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196E066-09F3-47B7-9F0D-A1882726AEFE}"/>
              </a:ext>
            </a:extLst>
          </p:cNvPr>
          <p:cNvSpPr/>
          <p:nvPr userDrawn="1"/>
        </p:nvSpPr>
        <p:spPr>
          <a:xfrm>
            <a:off x="7201591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5EA2B7-A1CA-422D-9D93-F4CE60C9A665}"/>
              </a:ext>
            </a:extLst>
          </p:cNvPr>
          <p:cNvSpPr/>
          <p:nvPr userDrawn="1"/>
        </p:nvSpPr>
        <p:spPr>
          <a:xfrm>
            <a:off x="4395175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7BC605-E603-4FB0-BCC9-1C88D944749B}"/>
              </a:ext>
            </a:extLst>
          </p:cNvPr>
          <p:cNvSpPr/>
          <p:nvPr userDrawn="1"/>
        </p:nvSpPr>
        <p:spPr>
          <a:xfrm>
            <a:off x="1601170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601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Content Placeholder 15">
            <a:extLst>
              <a:ext uri="{FF2B5EF4-FFF2-40B4-BE49-F238E27FC236}">
                <a16:creationId xmlns:a16="http://schemas.microsoft.com/office/drawing/2014/main" id="{E0C2FCFE-B63B-4546-A8A0-2B9D4AFAD1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7C082B5-7456-49FC-AE67-ADFD162852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5737" y="3582958"/>
            <a:ext cx="470148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9EED47E9-18AF-4ECE-AA68-F7B59197BC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5736" y="5061014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6A7D874D-AF0A-4DFD-8A53-95745100A3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7032" y="3582958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B9F3D402-3474-4767-BAC6-F2A4FB5EC7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7032" y="5055816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568E28E-1A3E-44AF-977B-5F86C5CD0D76}"/>
              </a:ext>
            </a:extLst>
          </p:cNvPr>
          <p:cNvSpPr/>
          <p:nvPr userDrawn="1"/>
        </p:nvSpPr>
        <p:spPr>
          <a:xfrm>
            <a:off x="11001079" y="3660647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055EAF7-98E1-4FD1-9171-19AE112CD108}"/>
              </a:ext>
            </a:extLst>
          </p:cNvPr>
          <p:cNvSpPr/>
          <p:nvPr userDrawn="1"/>
        </p:nvSpPr>
        <p:spPr>
          <a:xfrm>
            <a:off x="10987857" y="5138703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B8A5D96-906A-485B-A17B-2286C473F4C1}"/>
              </a:ext>
            </a:extLst>
          </p:cNvPr>
          <p:cNvSpPr/>
          <p:nvPr userDrawn="1"/>
        </p:nvSpPr>
        <p:spPr>
          <a:xfrm>
            <a:off x="5367453" y="3665845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1A43B79-511C-4F78-802A-9DB93FA0C2F9}"/>
              </a:ext>
            </a:extLst>
          </p:cNvPr>
          <p:cNvSpPr/>
          <p:nvPr userDrawn="1"/>
        </p:nvSpPr>
        <p:spPr>
          <a:xfrm>
            <a:off x="5367453" y="5138703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65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3139960"/>
            <a:ext cx="10982411" cy="309335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35449591-36CF-469F-A7E3-3062D9134D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8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2240107"/>
            <a:ext cx="10982411" cy="240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34290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619ED372-26E0-4F2D-95DE-1BA5FEB577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2240107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6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1432876"/>
            <a:ext cx="10982411" cy="48004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3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رعایت حقوق مولف</a:t>
            </a: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401510"/>
            <a:ext cx="10990556" cy="4848631"/>
          </a:xfrm>
          <a:prstGeom prst="roundRect">
            <a:avLst>
              <a:gd name="adj" fmla="val 523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12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065327" y="5009978"/>
            <a:ext cx="606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انتخاب یکی از دو گزینه در حالت </a:t>
            </a:r>
            <a:r>
              <a:rPr lang="en-US" sz="20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Slide Show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46034" y="1734802"/>
            <a:ext cx="10511328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هیچگونه برداشت یا کپی غیر مجاز از نوشته‌های عمومی و غیر عمومی (چاپی و آنلاین) مرتبط با موضوع آموزش که ناقض حقوق مولف دیگر باشد، صورت نگرفته است و تمامی منابع استفاده‌شده در تهیه مطالب این آموزش، در لیست اسلاید قبل ذکر شده است.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39599435"/>
              </p:ext>
            </p:extLst>
          </p:nvPr>
        </p:nvGraphicFramePr>
        <p:xfrm>
          <a:off x="4213079" y="3896882"/>
          <a:ext cx="3768696" cy="67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48">
                  <a:extLst>
                    <a:ext uri="{9D8B030D-6E8A-4147-A177-3AD203B41FA5}">
                      <a16:colId xmlns:a16="http://schemas.microsoft.com/office/drawing/2014/main" val="645971553"/>
                    </a:ext>
                  </a:extLst>
                </a:gridCol>
                <a:gridCol w="1884348">
                  <a:extLst>
                    <a:ext uri="{9D8B030D-6E8A-4147-A177-3AD203B41FA5}">
                      <a16:colId xmlns:a16="http://schemas.microsoft.com/office/drawing/2014/main" val="2501137664"/>
                    </a:ext>
                  </a:extLst>
                </a:gridCol>
              </a:tblGrid>
              <a:tr h="673154">
                <a:tc>
                  <a:txBody>
                    <a:bodyPr/>
                    <a:lstStyle/>
                    <a:p>
                      <a:pPr marL="401638" indent="0" algn="r" rtl="1">
                        <a:lnSpc>
                          <a:spcPct val="150000"/>
                        </a:lnSpc>
                      </a:pPr>
                      <a:r>
                        <a:rPr lang="fa-IR" sz="22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1825" indent="0" algn="r" rtl="1">
                        <a:lnSpc>
                          <a:spcPct val="150000"/>
                        </a:lnSpc>
                      </a:pPr>
                      <a:r>
                        <a:rPr lang="fa-IR" sz="22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74459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100" name="OptionButton1" r:id="rId2" imgW="190440" imgH="371520"/>
        </mc:Choice>
        <mc:Fallback>
          <p:control name="OptionButton1" r:id="rId2" imgW="190440" imgH="371520">
            <p:pic>
              <p:nvPicPr>
                <p:cNvPr id="15" name="OptionButton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52855" y="4037291"/>
                  <a:ext cx="189698" cy="37284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1" name="OptionButton3" r:id="rId3" imgW="181080" imgH="371520"/>
        </mc:Choice>
        <mc:Fallback>
          <p:control name="OptionButton3" r:id="rId3" imgW="181080" imgH="371520">
            <p:pic>
              <p:nvPicPr>
                <p:cNvPr id="16" name="OptionButton3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82956" y="4037228"/>
                  <a:ext cx="181197" cy="37581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31053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چک</a:t>
            </a:r>
            <a:r>
              <a:rPr lang="fa-IR" sz="2600" b="1" baseline="0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‌لیست مهم (توسط مدرس تکمیل شود)</a:t>
            </a:r>
            <a:endParaRPr lang="fa-IR" sz="26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384723"/>
            <a:ext cx="10990556" cy="551126"/>
          </a:xfrm>
          <a:prstGeom prst="roundRect">
            <a:avLst>
              <a:gd name="adj" fmla="val 523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لطفا چک‌لیست زیر را با دقت تکمیل نمایید. 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(در حالت </a:t>
            </a:r>
            <a:r>
              <a:rPr lang="en-US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Slide Show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روی گزینه مورد نظر</a:t>
            </a:r>
            <a:r>
              <a:rPr lang="fa-IR" sz="1800" baseline="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کلیک نمایید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)</a:t>
            </a:r>
            <a:endParaRPr lang="en-US" sz="1800" dirty="0">
              <a:solidFill>
                <a:schemeClr val="bg2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672056"/>
              </p:ext>
            </p:extLst>
          </p:nvPr>
        </p:nvGraphicFramePr>
        <p:xfrm>
          <a:off x="612558" y="2132595"/>
          <a:ext cx="10990556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7337">
                  <a:extLst>
                    <a:ext uri="{9D8B030D-6E8A-4147-A177-3AD203B41FA5}">
                      <a16:colId xmlns:a16="http://schemas.microsoft.com/office/drawing/2014/main" val="2993642533"/>
                    </a:ext>
                  </a:extLst>
                </a:gridCol>
                <a:gridCol w="1222049">
                  <a:extLst>
                    <a:ext uri="{9D8B030D-6E8A-4147-A177-3AD203B41FA5}">
                      <a16:colId xmlns:a16="http://schemas.microsoft.com/office/drawing/2014/main" val="3106392790"/>
                    </a:ext>
                  </a:extLst>
                </a:gridCol>
                <a:gridCol w="8441170">
                  <a:extLst>
                    <a:ext uri="{9D8B030D-6E8A-4147-A177-3AD203B41FA5}">
                      <a16:colId xmlns:a16="http://schemas.microsoft.com/office/drawing/2014/main" val="32742617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مطالب تمام اسلایدها به زبان فارسی تهیه 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32643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17145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آموزش زبان‌های خارجی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954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تمام اسلایدها توسط مدرس تهیه‌شده و هیچگونه کپی‌برداری از اسلایدهای افراد دیگر انجام نشده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19858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در تمام اسلایدها به جای متن کامل، از عبارات خلاصه و کلیدواژه‌ها استفاده 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571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همه تصاویر و نمودارهای استفاده</a:t>
                      </a:r>
                      <a:r>
                        <a:rPr lang="fa-IR" sz="1600" baseline="0" dirty="0">
                          <a:solidFill>
                            <a:schemeClr val="bg1"/>
                          </a:solidFill>
                        </a:rPr>
                        <a:t> شده، کیفیت مطلوبی دارند و جزئیات آن‌ها کاملا قابل مشاهده است.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063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2"/>
                          </a:solidFill>
                        </a:rPr>
                        <a:t>همه روابط</a:t>
                      </a:r>
                      <a:r>
                        <a:rPr lang="fa-IR" sz="1600" baseline="0" dirty="0">
                          <a:solidFill>
                            <a:schemeClr val="bg2"/>
                          </a:solidFill>
                        </a:rPr>
                        <a:t> و فرمول‌ها تایپ شده است.</a:t>
                      </a: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92525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نیاز به رابطه و فرمول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8679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در زمان تدریس، برای </a:t>
                      </a:r>
                      <a:r>
                        <a:rPr lang="fa-IR" sz="1600" baseline="0" dirty="0">
                          <a:solidFill>
                            <a:schemeClr val="bg1"/>
                          </a:solidFill>
                        </a:rPr>
                        <a:t>تعامل با مخاطب، از انیمیشن‌های تنظیم‌شده و حرکت موس استفاده خواهد شد.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58678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2"/>
                          </a:solidFill>
                        </a:rPr>
                        <a:t>در زمان</a:t>
                      </a:r>
                      <a:r>
                        <a:rPr lang="fa-IR" sz="1600" baseline="0" dirty="0">
                          <a:solidFill>
                            <a:schemeClr val="bg2"/>
                          </a:solidFill>
                        </a:rPr>
                        <a:t> تدریس، از مطالب اسلایدها یا هر متن از قبل آماده شده‌ای روخوانی نخواهد شد.</a:t>
                      </a: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50616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642" name="OptionButton2" r:id="rId2" imgW="181080" imgH="361800"/>
        </mc:Choice>
        <mc:Fallback>
          <p:control name="OptionButton2" r:id="rId2" imgW="181080" imgH="361800">
            <p:pic>
              <p:nvPicPr>
                <p:cNvPr id="25" name="OptionButton2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29279" y="2179589"/>
                  <a:ext cx="1775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3" name="OptionButton3" r:id="rId3" imgW="171360" imgH="371520"/>
        </mc:Choice>
        <mc:Fallback>
          <p:control name="OptionButton3" r:id="rId3" imgW="171360" imgH="371520">
            <p:pic>
              <p:nvPicPr>
                <p:cNvPr id="14" name="OptionButton3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721195" y="2167111"/>
                  <a:ext cx="168251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4" name="OptionButton1" r:id="rId4" imgW="190440" imgH="361800"/>
        </mc:Choice>
        <mc:Fallback>
          <p:control name="OptionButton1" r:id="rId4" imgW="190440" imgH="361800">
            <p:pic>
              <p:nvPicPr>
                <p:cNvPr id="30" name="OptionButton1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29279" y="3091164"/>
                  <a:ext cx="186154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5" name="OptionButton4" r:id="rId5" imgW="181080" imgH="371520"/>
        </mc:Choice>
        <mc:Fallback>
          <p:control name="OptionButton4" r:id="rId5" imgW="181080" imgH="371520">
            <p:pic>
              <p:nvPicPr>
                <p:cNvPr id="31" name="OptionButton4"/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708732" y="3074703"/>
                  <a:ext cx="176790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6" name="OptionButton5" r:id="rId6" imgW="181080" imgH="361800"/>
        </mc:Choice>
        <mc:Fallback>
          <p:control name="OptionButton5" r:id="rId6" imgW="181080" imgH="361800">
            <p:pic>
              <p:nvPicPr>
                <p:cNvPr id="32" name="OptionButton5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29279" y="3554847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7" name="OptionButton6" r:id="rId7" imgW="162000" imgH="371520"/>
        </mc:Choice>
        <mc:Fallback>
          <p:control name="OptionButton6" r:id="rId7" imgW="162000" imgH="371520">
            <p:pic>
              <p:nvPicPr>
                <p:cNvPr id="33" name="OptionButton6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27997" y="3541932"/>
                  <a:ext cx="158918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8" name="OptionButton7" r:id="rId8" imgW="181080" imgH="361800"/>
        </mc:Choice>
        <mc:Fallback>
          <p:control name="OptionButton7" r:id="rId8" imgW="181080" imgH="361800">
            <p:pic>
              <p:nvPicPr>
                <p:cNvPr id="34" name="OptionButton7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29279" y="4028454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49" name="OptionButton8" r:id="rId9" imgW="162000" imgH="371520"/>
        </mc:Choice>
        <mc:Fallback>
          <p:control name="OptionButton8" r:id="rId9" imgW="162000" imgH="371520">
            <p:pic>
              <p:nvPicPr>
                <p:cNvPr id="35" name="OptionButton8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26604" y="3997234"/>
                  <a:ext cx="158918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0" name="OptionButton9" r:id="rId10" imgW="171360" imgH="361800"/>
        </mc:Choice>
        <mc:Fallback>
          <p:control name="OptionButton9" r:id="rId10" imgW="171360" imgH="361800">
            <p:pic>
              <p:nvPicPr>
                <p:cNvPr id="36" name="OptionButton9"/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937825" y="4464213"/>
                  <a:ext cx="1733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1" name="OptionButton10" r:id="rId11" imgW="162000" imgH="371520"/>
        </mc:Choice>
        <mc:Fallback>
          <p:control name="OptionButton10" r:id="rId11" imgW="162000" imgH="371520">
            <p:pic>
              <p:nvPicPr>
                <p:cNvPr id="37" name="OptionButton10"/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726604" y="4446880"/>
                  <a:ext cx="160655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2" name="OptionButton11" r:id="rId12" imgW="181080" imgH="361800"/>
        </mc:Choice>
        <mc:Fallback>
          <p:control name="OptionButton11" r:id="rId12" imgW="181080" imgH="361800">
            <p:pic>
              <p:nvPicPr>
                <p:cNvPr id="38" name="OptionButton11"/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929279" y="5378524"/>
                  <a:ext cx="1767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3" name="OptionButton12" r:id="rId13" imgW="152280" imgH="371520"/>
        </mc:Choice>
        <mc:Fallback>
          <p:control name="OptionButton12" r:id="rId13" imgW="152280" imgH="371520">
            <p:pic>
              <p:nvPicPr>
                <p:cNvPr id="39" name="OptionButton12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728868" y="5355898"/>
                  <a:ext cx="152901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4" name="OptionButton13" r:id="rId14" imgW="181080" imgH="361800"/>
        </mc:Choice>
        <mc:Fallback>
          <p:control name="OptionButton13" r:id="rId14" imgW="181080" imgH="361800">
            <p:pic>
              <p:nvPicPr>
                <p:cNvPr id="40" name="OptionButton13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29279" y="5837446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5" name="OptionButton14" r:id="rId15" imgW="171360" imgH="371520"/>
        </mc:Choice>
        <mc:Fallback>
          <p:control name="OptionButton14" r:id="rId15" imgW="171360" imgH="371520">
            <p:pic>
              <p:nvPicPr>
                <p:cNvPr id="41" name="OptionButton14"/>
                <p:cNvPicPr>
                  <a:picLocks/>
                </p:cNvPicPr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708732" y="5835085"/>
                  <a:ext cx="168249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6" name="OptionButton15" r:id="rId16" imgW="181080" imgH="371520"/>
        </mc:Choice>
        <mc:Fallback>
          <p:control name="OptionButton15" r:id="rId16" imgW="181080" imgH="371520">
            <p:pic>
              <p:nvPicPr>
                <p:cNvPr id="42" name="OptionButton15"/>
                <p:cNvPicPr>
                  <a:picLocks/>
                </p:cNvPicPr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929279" y="2628242"/>
                  <a:ext cx="182336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57" name="OptionButton16" r:id="rId17" imgW="181080" imgH="361800"/>
        </mc:Choice>
        <mc:Fallback>
          <p:control name="OptionButton16" r:id="rId17" imgW="181080" imgH="361800">
            <p:pic>
              <p:nvPicPr>
                <p:cNvPr id="23" name="OptionButton16"/>
                <p:cNvPicPr>
                  <a:picLocks/>
                </p:cNvPicPr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929279" y="4917140"/>
                  <a:ext cx="176714" cy="36498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55545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راهنمای</a:t>
            </a:r>
            <a:r>
              <a:rPr lang="fa-IR" sz="2600" b="1" baseline="0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تهیه اسلاید و شیوه تدریس</a:t>
            </a:r>
            <a:endParaRPr lang="fa-IR" sz="26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401510"/>
            <a:ext cx="10990556" cy="4848631"/>
          </a:xfrm>
          <a:prstGeom prst="roundRect">
            <a:avLst>
              <a:gd name="adj" fmla="val 2095"/>
            </a:avLst>
          </a:prstGeom>
          <a:solidFill>
            <a:srgbClr val="3F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12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26393" y="1373949"/>
            <a:ext cx="107933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تایید اسلایدها صرفا از بعد بصری آموزش است و تدریس آموزش‌های فرادرس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نباید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به صورت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روخوانی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از محتوای اسلایدها یا هر متن دیگری انجام پذیرد.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مگر اینکه در مواردی، نکته مهمی به انتخاب مدرس و به منظور تاکید بر اهمیت آن، به صورت محدود روخوانی شود.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SansFaNum" panose="020B0506030804020204" pitchFamily="34" charset="-78"/>
              <a:ea typeface="+mn-ea"/>
              <a:cs typeface="IRANSansFaNum" panose="020B0506030804020204" pitchFamily="34" charset="-78"/>
            </a:endParaRP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در صورت نیاز به روخوانی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)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جهت تاکید گزاره‌ای بر روی برخی جملات مهم)، این بخش‌ها نباید از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20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% کل محتوای روایی در هر بازه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5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دقیقه‌ای از هر قسمت آموزش بیشتر باشد.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26393" y="3325612"/>
            <a:ext cx="1079333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راهکارهایی برای تهیه اسلایدهای مناسب و جلوگیری از روخوانی: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استفاده از کلیدواژه‌ها به جای متن کامل و استفاده از تصاویر کمکی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نمایش مطالب دسته‌بندی‌شده در نمودارهای گرافیکی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26393" y="4612131"/>
            <a:ext cx="107933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دو نکته بسیار مهم در تهیه اسلایدها: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اسلایدها توسط مدرس و 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بدون هرگونه کپی‌برداری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از اسلایدهای از پیش آماده شده توسط فرد یا سایت دیگری تهیه شوند.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در زمان تدریس و بیان توضیحات، مدت زمان بدون تغییر ماندن صفحه نمایش، کمتر از 30 ثانیه باشد.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حداقل اندازه فونت مطالب در متن اسلایدها، 20 می‌باشد که در تنظیمات پیش‌فرض لایه‌بندی‌های تمپلیت اعمال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171499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-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0FE8A7B-5458-4587-B6E2-2C76D80BCA37}"/>
              </a:ext>
            </a:extLst>
          </p:cNvPr>
          <p:cNvSpPr/>
          <p:nvPr userDrawn="1"/>
        </p:nvSpPr>
        <p:spPr>
          <a:xfrm>
            <a:off x="0" y="-34506"/>
            <a:ext cx="12258136" cy="69270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D980DB-9960-46E3-87BA-685E44074697}"/>
              </a:ext>
            </a:extLst>
          </p:cNvPr>
          <p:cNvSpPr txBox="1"/>
          <p:nvPr userDrawn="1"/>
        </p:nvSpPr>
        <p:spPr>
          <a:xfrm>
            <a:off x="2867145" y="2222125"/>
            <a:ext cx="2801806" cy="844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کمتر از 20% کل محتوای روایی در هر بازه 5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دقیقه‌ای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163591-4ABE-46AA-A082-02754DCBBF70}"/>
              </a:ext>
            </a:extLst>
          </p:cNvPr>
          <p:cNvSpPr txBox="1"/>
          <p:nvPr userDrawn="1"/>
        </p:nvSpPr>
        <p:spPr>
          <a:xfrm>
            <a:off x="791004" y="3640165"/>
            <a:ext cx="29862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استفاده از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کلیدواژه‌ها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6C889B-D702-433D-ADAD-544F65CBF610}"/>
              </a:ext>
            </a:extLst>
          </p:cNvPr>
          <p:cNvSpPr txBox="1"/>
          <p:nvPr userDrawn="1"/>
        </p:nvSpPr>
        <p:spPr>
          <a:xfrm>
            <a:off x="791004" y="4363300"/>
            <a:ext cx="29862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استفاده از تصاویر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BDB865-940C-4A71-90E3-BCE6EAD81B8B}"/>
              </a:ext>
            </a:extLst>
          </p:cNvPr>
          <p:cNvSpPr txBox="1"/>
          <p:nvPr userDrawn="1"/>
        </p:nvSpPr>
        <p:spPr>
          <a:xfrm>
            <a:off x="213498" y="5086434"/>
            <a:ext cx="35637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نمایش مطالب نمودارهای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گرافیکی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8685DD-3C6D-4F47-9613-F07C2601F726}"/>
              </a:ext>
            </a:extLst>
          </p:cNvPr>
          <p:cNvSpPr txBox="1"/>
          <p:nvPr userDrawn="1"/>
        </p:nvSpPr>
        <p:spPr>
          <a:xfrm>
            <a:off x="5212347" y="5884122"/>
            <a:ext cx="183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latin typeface="IRANSansFaNum" panose="020B0506030804020204" pitchFamily="34" charset="-78"/>
                <a:cs typeface="IRANSansFaNum" panose="020B0506030804020204" pitchFamily="34" charset="-78"/>
              </a:rPr>
              <a:t>عدم </a:t>
            </a:r>
            <a:r>
              <a:rPr lang="fa-IR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کپی‌برداری</a:t>
            </a:r>
            <a:endParaRPr lang="en-US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AB2D20C-5EA2-432A-86F2-5CABBB0DBDE3}"/>
              </a:ext>
            </a:extLst>
          </p:cNvPr>
          <p:cNvSpPr/>
          <p:nvPr userDrawn="1"/>
        </p:nvSpPr>
        <p:spPr>
          <a:xfrm>
            <a:off x="7153561" y="2311527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روخوانی‌نبودن</a:t>
            </a:r>
            <a:endParaRPr lang="fa-IR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اسلایدها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6877950-9695-4AD0-9733-2399BDC0B268}"/>
              </a:ext>
            </a:extLst>
          </p:cNvPr>
          <p:cNvSpPr/>
          <p:nvPr userDrawn="1"/>
        </p:nvSpPr>
        <p:spPr>
          <a:xfrm>
            <a:off x="3497494" y="1752365"/>
            <a:ext cx="2128839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بیان نکات مهم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B8CF3E-3AD1-4525-B8A7-30BD61F194A9}"/>
              </a:ext>
            </a:extLst>
          </p:cNvPr>
          <p:cNvSpPr txBox="1"/>
          <p:nvPr userDrawn="1"/>
        </p:nvSpPr>
        <p:spPr>
          <a:xfrm>
            <a:off x="6153036" y="2529584"/>
            <a:ext cx="81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استثناء</a:t>
            </a:r>
            <a:endParaRPr lang="en-US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462F221E-BD66-473E-9E43-8B0D9E22D0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885" y="2227535"/>
            <a:ext cx="1799276" cy="105707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965A8CCF-84B2-48E5-8CCA-0540212F69D8}"/>
              </a:ext>
            </a:extLst>
          </p:cNvPr>
          <p:cNvSpPr txBox="1"/>
          <p:nvPr userDrawn="1"/>
        </p:nvSpPr>
        <p:spPr>
          <a:xfrm>
            <a:off x="1864309" y="1756074"/>
            <a:ext cx="78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%20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29C8A5A0-099C-4637-B5F1-B7D1760967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2" y="1499114"/>
            <a:ext cx="722148" cy="1069848"/>
          </a:xfrm>
          <a:prstGeom prst="rect">
            <a:avLst/>
          </a:prstGeom>
        </p:spPr>
      </p:pic>
      <p:sp>
        <p:nvSpPr>
          <p:cNvPr id="67" name="Speech Bubble: Rectangle with Corners Rounded 66">
            <a:extLst>
              <a:ext uri="{FF2B5EF4-FFF2-40B4-BE49-F238E27FC236}">
                <a16:creationId xmlns:a16="http://schemas.microsoft.com/office/drawing/2014/main" id="{15BCAF04-AC41-4244-9FAE-F1F522E0A118}"/>
              </a:ext>
            </a:extLst>
          </p:cNvPr>
          <p:cNvSpPr/>
          <p:nvPr userDrawn="1"/>
        </p:nvSpPr>
        <p:spPr>
          <a:xfrm>
            <a:off x="1391755" y="1776471"/>
            <a:ext cx="560624" cy="343160"/>
          </a:xfrm>
          <a:prstGeom prst="wedgeRoundRectCallout">
            <a:avLst>
              <a:gd name="adj1" fmla="val -61204"/>
              <a:gd name="adj2" fmla="val 7570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380B758-09F5-4D27-8E32-7FAB2005FD73}"/>
              </a:ext>
            </a:extLst>
          </p:cNvPr>
          <p:cNvSpPr/>
          <p:nvPr userDrawn="1"/>
        </p:nvSpPr>
        <p:spPr>
          <a:xfrm>
            <a:off x="1449402" y="1852030"/>
            <a:ext cx="22860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41BC47D4-F99E-4110-8E9C-CFC5F73A2D25}"/>
              </a:ext>
            </a:extLst>
          </p:cNvPr>
          <p:cNvSpPr/>
          <p:nvPr userDrawn="1"/>
        </p:nvSpPr>
        <p:spPr>
          <a:xfrm>
            <a:off x="1443756" y="1911793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21AA748-5B81-47E0-832A-0CEDCDC0E972}"/>
              </a:ext>
            </a:extLst>
          </p:cNvPr>
          <p:cNvSpPr/>
          <p:nvPr userDrawn="1"/>
        </p:nvSpPr>
        <p:spPr>
          <a:xfrm>
            <a:off x="1443756" y="1970688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B8CD7838-94D0-4959-B492-15448F4686BB}"/>
              </a:ext>
            </a:extLst>
          </p:cNvPr>
          <p:cNvSpPr/>
          <p:nvPr userDrawn="1"/>
        </p:nvSpPr>
        <p:spPr>
          <a:xfrm>
            <a:off x="1443756" y="2029583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03256BA-435B-429E-97CE-4C6E495CE2E6}"/>
              </a:ext>
            </a:extLst>
          </p:cNvPr>
          <p:cNvSpPr txBox="1"/>
          <p:nvPr userDrawn="1"/>
        </p:nvSpPr>
        <p:spPr>
          <a:xfrm>
            <a:off x="1646495" y="1606507"/>
            <a:ext cx="1065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2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MAX</a:t>
            </a: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C8AAE0B0-98C0-48FC-A085-4D5468A55A9C}"/>
              </a:ext>
            </a:extLst>
          </p:cNvPr>
          <p:cNvSpPr/>
          <p:nvPr userDrawn="1"/>
        </p:nvSpPr>
        <p:spPr>
          <a:xfrm rot="3012831">
            <a:off x="2192713" y="1960935"/>
            <a:ext cx="400469" cy="400469"/>
          </a:xfrm>
          <a:custGeom>
            <a:avLst/>
            <a:gdLst>
              <a:gd name="connsiteX0" fmla="*/ 200234 w 400469"/>
              <a:gd name="connsiteY0" fmla="*/ 0 h 400469"/>
              <a:gd name="connsiteX1" fmla="*/ 400469 w 400469"/>
              <a:gd name="connsiteY1" fmla="*/ 200235 h 400469"/>
              <a:gd name="connsiteX2" fmla="*/ 200235 w 400469"/>
              <a:gd name="connsiteY2" fmla="*/ 200235 h 400469"/>
              <a:gd name="connsiteX3" fmla="*/ 200234 w 400469"/>
              <a:gd name="connsiteY3" fmla="*/ 0 h 400469"/>
              <a:gd name="connsiteX0" fmla="*/ 200234 w 400469"/>
              <a:gd name="connsiteY0" fmla="*/ 0 h 400469"/>
              <a:gd name="connsiteX1" fmla="*/ 400469 w 400469"/>
              <a:gd name="connsiteY1" fmla="*/ 200235 h 4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469" h="400469" stroke="0" extrusionOk="0">
                <a:moveTo>
                  <a:pt x="200234" y="0"/>
                </a:moveTo>
                <a:cubicBezTo>
                  <a:pt x="294830" y="-3640"/>
                  <a:pt x="400550" y="86249"/>
                  <a:pt x="400469" y="200235"/>
                </a:cubicBezTo>
                <a:cubicBezTo>
                  <a:pt x="339269" y="196879"/>
                  <a:pt x="251946" y="207581"/>
                  <a:pt x="200235" y="200235"/>
                </a:cubicBezTo>
                <a:cubicBezTo>
                  <a:pt x="204348" y="134907"/>
                  <a:pt x="211805" y="72662"/>
                  <a:pt x="200234" y="0"/>
                </a:cubicBezTo>
                <a:close/>
              </a:path>
              <a:path w="400469" h="400469" fill="none" extrusionOk="0">
                <a:moveTo>
                  <a:pt x="200234" y="0"/>
                </a:moveTo>
                <a:cubicBezTo>
                  <a:pt x="307632" y="10769"/>
                  <a:pt x="396578" y="94629"/>
                  <a:pt x="400469" y="200235"/>
                </a:cubicBezTo>
              </a:path>
              <a:path w="400469" h="400469" fill="none" stroke="0" extrusionOk="0">
                <a:moveTo>
                  <a:pt x="200234" y="0"/>
                </a:moveTo>
                <a:cubicBezTo>
                  <a:pt x="304805" y="12763"/>
                  <a:pt x="391571" y="74958"/>
                  <a:pt x="400469" y="200235"/>
                </a:cubicBezTo>
              </a:path>
            </a:pathLst>
          </a:custGeom>
          <a:ln w="12700">
            <a:solidFill>
              <a:srgbClr val="0070C0"/>
            </a:solidFill>
            <a:prstDash val="sysDash"/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3515153517">
                  <a:prstGeom prst="arc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53CA0CA-2410-4AF4-8698-B12679C16A48}"/>
              </a:ext>
            </a:extLst>
          </p:cNvPr>
          <p:cNvSpPr txBox="1"/>
          <p:nvPr userDrawn="1"/>
        </p:nvSpPr>
        <p:spPr>
          <a:xfrm>
            <a:off x="1996187" y="2627640"/>
            <a:ext cx="78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5</a:t>
            </a:r>
            <a:r>
              <a:rPr lang="en-US" sz="16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 </a:t>
            </a:r>
            <a:r>
              <a:rPr lang="en-US" sz="12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min</a:t>
            </a:r>
            <a:endParaRPr lang="en-US" sz="16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998FAEC-EF86-459A-8F01-8868FA9CBF8D}"/>
              </a:ext>
            </a:extLst>
          </p:cNvPr>
          <p:cNvGrpSpPr/>
          <p:nvPr userDrawn="1"/>
        </p:nvGrpSpPr>
        <p:grpSpPr>
          <a:xfrm>
            <a:off x="4294265" y="3746240"/>
            <a:ext cx="1356165" cy="1588064"/>
            <a:chOff x="3774049" y="3807660"/>
            <a:chExt cx="1356165" cy="1588064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0A71DF1-147E-4B30-8E58-15D38DEB387F}"/>
                </a:ext>
              </a:extLst>
            </p:cNvPr>
            <p:cNvSpPr/>
            <p:nvPr/>
          </p:nvSpPr>
          <p:spPr>
            <a:xfrm>
              <a:off x="3774049" y="3807660"/>
              <a:ext cx="1356165" cy="1588064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32AF1EE-FCD0-4A71-8828-44597C2E43E4}"/>
                </a:ext>
              </a:extLst>
            </p:cNvPr>
            <p:cNvSpPr txBox="1"/>
            <p:nvPr/>
          </p:nvSpPr>
          <p:spPr>
            <a:xfrm>
              <a:off x="3940164" y="3946421"/>
              <a:ext cx="102393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1"/>
              <a:r>
                <a:rPr lang="fa-IR" sz="1600" b="1" dirty="0">
                  <a:latin typeface="IRANSansFaNum" panose="020B0506030804020204" pitchFamily="34" charset="-78"/>
                  <a:cs typeface="IRANSansFaNum" panose="020B0506030804020204" pitchFamily="34" charset="-78"/>
                </a:rPr>
                <a:t>راهکارها</a:t>
              </a:r>
              <a:endParaRPr lang="en-US" sz="1600" b="1" dirty="0"/>
            </a:p>
          </p:txBody>
        </p:sp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B6D136C9-D58F-4CDA-BED8-0C5816BD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9601" y="4321908"/>
              <a:ext cx="661470" cy="1073816"/>
            </a:xfrm>
            <a:prstGeom prst="rect">
              <a:avLst/>
            </a:prstGeom>
          </p:spPr>
        </p:pic>
      </p:grpSp>
      <p:sp>
        <p:nvSpPr>
          <p:cNvPr id="79" name="Arrow: Down 78">
            <a:extLst>
              <a:ext uri="{FF2B5EF4-FFF2-40B4-BE49-F238E27FC236}">
                <a16:creationId xmlns:a16="http://schemas.microsoft.com/office/drawing/2014/main" id="{AFE9BEDB-26C4-49A5-B4D7-37772338C6F5}"/>
              </a:ext>
            </a:extLst>
          </p:cNvPr>
          <p:cNvSpPr/>
          <p:nvPr userDrawn="1"/>
        </p:nvSpPr>
        <p:spPr>
          <a:xfrm>
            <a:off x="4772939" y="3106981"/>
            <a:ext cx="398815" cy="697852"/>
          </a:xfrm>
          <a:prstGeom prst="downArrow">
            <a:avLst>
              <a:gd name="adj1" fmla="val 50000"/>
              <a:gd name="adj2" fmla="val 52531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66C9FF36-22AF-4F46-A4E5-25BEA59D44A9}"/>
              </a:ext>
            </a:extLst>
          </p:cNvPr>
          <p:cNvCxnSpPr>
            <a:cxnSpLocks/>
            <a:stCxn id="60" idx="1"/>
            <a:endCxn id="54" idx="2"/>
          </p:cNvCxnSpPr>
          <p:nvPr userDrawn="1"/>
        </p:nvCxnSpPr>
        <p:spPr>
          <a:xfrm rot="10800000">
            <a:off x="6130907" y="2387123"/>
            <a:ext cx="1022654" cy="481035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694BD46B-EBBE-4A13-9BBF-1AABECB6F4DC}"/>
              </a:ext>
            </a:extLst>
          </p:cNvPr>
          <p:cNvCxnSpPr>
            <a:stCxn id="76" idx="2"/>
            <a:endCxn id="56" idx="3"/>
          </p:cNvCxnSpPr>
          <p:nvPr userDrawn="1"/>
        </p:nvCxnSpPr>
        <p:spPr>
          <a:xfrm rot="10800000">
            <a:off x="3777263" y="3817138"/>
            <a:ext cx="517003" cy="723135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D8A4FE4F-F7C8-4F73-B920-8BD5808A1AB0}"/>
              </a:ext>
            </a:extLst>
          </p:cNvPr>
          <p:cNvCxnSpPr>
            <a:cxnSpLocks/>
            <a:stCxn id="76" idx="2"/>
            <a:endCxn id="58" idx="3"/>
          </p:cNvCxnSpPr>
          <p:nvPr userDrawn="1"/>
        </p:nvCxnSpPr>
        <p:spPr>
          <a:xfrm rot="10800000" flipV="1">
            <a:off x="3777263" y="4540272"/>
            <a:ext cx="517003" cy="723134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60A7D9-7F58-40F6-902A-39EF3ED03C67}"/>
              </a:ext>
            </a:extLst>
          </p:cNvPr>
          <p:cNvCxnSpPr>
            <a:stCxn id="76" idx="2"/>
            <a:endCxn id="57" idx="3"/>
          </p:cNvCxnSpPr>
          <p:nvPr userDrawn="1"/>
        </p:nvCxnSpPr>
        <p:spPr>
          <a:xfrm flipH="1">
            <a:off x="3777262" y="4540272"/>
            <a:ext cx="517003" cy="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F09D2CA-8CED-41E9-B98F-2EF93715F02E}"/>
              </a:ext>
            </a:extLst>
          </p:cNvPr>
          <p:cNvSpPr/>
          <p:nvPr userDrawn="1"/>
        </p:nvSpPr>
        <p:spPr>
          <a:xfrm>
            <a:off x="7153561" y="4615859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تهیه اسلاید</a:t>
            </a: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توسط مدرس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860825EA-6D2F-45FD-B665-54C911414018}"/>
              </a:ext>
            </a:extLst>
          </p:cNvPr>
          <p:cNvCxnSpPr>
            <a:cxnSpLocks/>
            <a:stCxn id="84" idx="1"/>
            <a:endCxn id="59" idx="0"/>
          </p:cNvCxnSpPr>
          <p:nvPr userDrawn="1"/>
        </p:nvCxnSpPr>
        <p:spPr>
          <a:xfrm rot="10800000" flipV="1">
            <a:off x="6130907" y="5172488"/>
            <a:ext cx="1022654" cy="711633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ultiplication Sign 85">
            <a:extLst>
              <a:ext uri="{FF2B5EF4-FFF2-40B4-BE49-F238E27FC236}">
                <a16:creationId xmlns:a16="http://schemas.microsoft.com/office/drawing/2014/main" id="{E71F1A03-E1F2-4FAD-8A5F-61F66E91DD48}"/>
              </a:ext>
            </a:extLst>
          </p:cNvPr>
          <p:cNvSpPr/>
          <p:nvPr userDrawn="1"/>
        </p:nvSpPr>
        <p:spPr>
          <a:xfrm>
            <a:off x="6821568" y="5785052"/>
            <a:ext cx="555389" cy="555389"/>
          </a:xfrm>
          <a:prstGeom prst="mathMultiply">
            <a:avLst>
              <a:gd name="adj1" fmla="val 1708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261CFC8-8A5D-46E5-985A-F48650A177D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697" y="4082675"/>
            <a:ext cx="659025" cy="1069848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F6D7106-7A60-4C5E-82D4-E1FA558B187B}"/>
              </a:ext>
            </a:extLst>
          </p:cNvPr>
          <p:cNvGrpSpPr/>
          <p:nvPr userDrawn="1"/>
        </p:nvGrpSpPr>
        <p:grpSpPr>
          <a:xfrm>
            <a:off x="9661858" y="1128420"/>
            <a:ext cx="2092597" cy="5030481"/>
            <a:chOff x="9525000" y="496898"/>
            <a:chExt cx="2441033" cy="5868101"/>
          </a:xfrm>
        </p:grpSpPr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0AF12507-B46E-4B17-A951-FD4CA5B79B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25000" y="1450169"/>
              <a:ext cx="2441033" cy="4914830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E0336C61-04E9-4B88-AE01-DB1BA7EFC3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7076" y="1564113"/>
              <a:ext cx="1096768" cy="1181863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0CFDF431-C012-4777-8523-CA5DF0B818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395370" y="496898"/>
              <a:ext cx="768281" cy="1138194"/>
            </a:xfrm>
            <a:prstGeom prst="rect">
              <a:avLst/>
            </a:prstGeom>
          </p:spPr>
        </p:pic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04EC763B-AA90-496B-9454-025178555ECF}"/>
              </a:ext>
            </a:extLst>
          </p:cNvPr>
          <p:cNvSpPr/>
          <p:nvPr userDrawn="1"/>
        </p:nvSpPr>
        <p:spPr>
          <a:xfrm>
            <a:off x="8942014" y="2075367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BD00A57-517C-4E52-80BE-B9D881B7AE3E}"/>
              </a:ext>
            </a:extLst>
          </p:cNvPr>
          <p:cNvSpPr/>
          <p:nvPr userDrawn="1"/>
        </p:nvSpPr>
        <p:spPr>
          <a:xfrm>
            <a:off x="8942014" y="4384128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F50EF4C-43C1-4C10-B29B-E22E4A2EB389}"/>
              </a:ext>
            </a:extLst>
          </p:cNvPr>
          <p:cNvSpPr txBox="1"/>
          <p:nvPr userDrawn="1"/>
        </p:nvSpPr>
        <p:spPr>
          <a:xfrm>
            <a:off x="612558" y="603202"/>
            <a:ext cx="10990556" cy="63094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latin typeface="IRANSansFaNum" panose="020B0506030804020204" pitchFamily="34" charset="-78"/>
                <a:cs typeface="IRANSansFaNum" panose="020B0506030804020204" pitchFamily="34" charset="-78"/>
              </a:rPr>
              <a:t>راهنمای تهیه اسلاید و شیوه تدریس</a:t>
            </a:r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19" name="Slide Number Placeholder 3">
            <a:extLst>
              <a:ext uri="{FF2B5EF4-FFF2-40B4-BE49-F238E27FC236}">
                <a16:creationId xmlns:a16="http://schemas.microsoft.com/office/drawing/2014/main" id="{DC3802C6-26EE-40C9-9992-8CA81AFA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9914" y="6273031"/>
            <a:ext cx="2743200" cy="365125"/>
          </a:xfrm>
        </p:spPr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7E60EC9-9CC8-482C-956C-11E283106604}"/>
              </a:ext>
            </a:extLst>
          </p:cNvPr>
          <p:cNvGrpSpPr/>
          <p:nvPr userDrawn="1"/>
        </p:nvGrpSpPr>
        <p:grpSpPr>
          <a:xfrm>
            <a:off x="5710237" y="1516631"/>
            <a:ext cx="840536" cy="870491"/>
            <a:chOff x="5710237" y="1516631"/>
            <a:chExt cx="840536" cy="870491"/>
          </a:xfrm>
        </p:grpSpPr>
        <p:pic>
          <p:nvPicPr>
            <p:cNvPr id="54" name="Picture 2" descr="4 Ways to Unlock Your Brainstorming Process | The Novel Smithy | Book gif,  Motion design animation, Science lab decorations">
              <a:extLst>
                <a:ext uri="{FF2B5EF4-FFF2-40B4-BE49-F238E27FC236}">
                  <a16:creationId xmlns:a16="http://schemas.microsoft.com/office/drawing/2014/main" id="{CAABD0FF-D9CD-4BEF-8841-D61F36596F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040" y="1547389"/>
              <a:ext cx="839733" cy="839733"/>
            </a:xfrm>
            <a:prstGeom prst="rect">
              <a:avLst/>
            </a:prstGeom>
            <a:noFill/>
            <a:effectLst>
              <a:softEdge rad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5FE639ED-003B-4B72-AC4E-42F9A348CAAA}"/>
                </a:ext>
              </a:extLst>
            </p:cNvPr>
            <p:cNvSpPr/>
            <p:nvPr userDrawn="1"/>
          </p:nvSpPr>
          <p:spPr>
            <a:xfrm>
              <a:off x="5710237" y="1516631"/>
              <a:ext cx="819938" cy="819938"/>
            </a:xfrm>
            <a:prstGeom prst="ellipse">
              <a:avLst/>
            </a:prstGeom>
            <a:noFill/>
            <a:ln w="1174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65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17097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78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-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450C49E7-6A6E-4672-9E2E-4EBF55D1E5B4}"/>
              </a:ext>
            </a:extLst>
          </p:cNvPr>
          <p:cNvSpPr/>
          <p:nvPr userDrawn="1"/>
        </p:nvSpPr>
        <p:spPr>
          <a:xfrm>
            <a:off x="-33068" y="-34506"/>
            <a:ext cx="12258136" cy="69270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0A1ED5F-C46F-4967-88E5-479C42AB9DED}"/>
              </a:ext>
            </a:extLst>
          </p:cNvPr>
          <p:cNvSpPr/>
          <p:nvPr userDrawn="1"/>
        </p:nvSpPr>
        <p:spPr>
          <a:xfrm>
            <a:off x="396037" y="3313304"/>
            <a:ext cx="3752564" cy="3239896"/>
          </a:xfrm>
          <a:prstGeom prst="roundRect">
            <a:avLst>
              <a:gd name="adj" fmla="val 5000"/>
            </a:avLst>
          </a:prstGeom>
          <a:solidFill>
            <a:srgbClr val="FFF1E1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C39763-CDE5-4D36-9A44-ED5C5972C3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00" y="1447653"/>
            <a:ext cx="5592891" cy="34379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3D18151-8182-4C18-BF6E-674723DC980F}"/>
              </a:ext>
            </a:extLst>
          </p:cNvPr>
          <p:cNvGrpSpPr/>
          <p:nvPr userDrawn="1"/>
        </p:nvGrpSpPr>
        <p:grpSpPr>
          <a:xfrm>
            <a:off x="3835356" y="1444595"/>
            <a:ext cx="2251914" cy="1340858"/>
            <a:chOff x="9564155" y="1383374"/>
            <a:chExt cx="2251914" cy="134085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63DAD28-828B-491C-B820-9A2760EC6410}"/>
                </a:ext>
              </a:extLst>
            </p:cNvPr>
            <p:cNvSpPr/>
            <p:nvPr userDrawn="1"/>
          </p:nvSpPr>
          <p:spPr>
            <a:xfrm>
              <a:off x="9564155" y="1610973"/>
              <a:ext cx="2090367" cy="1113259"/>
            </a:xfrm>
            <a:prstGeom prst="roundRect">
              <a:avLst/>
            </a:prstGeom>
            <a:solidFill>
              <a:srgbClr val="DAF3FE"/>
            </a:solidFill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استفاده از </a:t>
              </a:r>
              <a:r>
                <a:rPr lang="fa-IR" sz="2200" dirty="0" err="1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رنگ‌های</a:t>
              </a:r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 نمونه</a:t>
              </a:r>
              <a:endPara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BCBF7B2-AD27-4459-A4EA-9040F76EBC69}"/>
                </a:ext>
              </a:extLst>
            </p:cNvPr>
            <p:cNvSpPr/>
            <p:nvPr userDrawn="1"/>
          </p:nvSpPr>
          <p:spPr>
            <a:xfrm>
              <a:off x="11352608" y="1383374"/>
              <a:ext cx="463461" cy="463461"/>
            </a:xfrm>
            <a:prstGeom prst="ellipse">
              <a:avLst/>
            </a:prstGeom>
            <a:solidFill>
              <a:srgbClr val="FFD5D9"/>
            </a:solidFill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5</a:t>
              </a:r>
              <a:endPara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</p:grp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52110DC3-EA2D-40C7-9EEF-9B4B2DAD4357}"/>
              </a:ext>
            </a:extLst>
          </p:cNvPr>
          <p:cNvCxnSpPr>
            <a:cxnSpLocks/>
            <a:stCxn id="7" idx="3"/>
            <a:endCxn id="6" idx="2"/>
          </p:cNvCxnSpPr>
          <p:nvPr userDrawn="1"/>
        </p:nvCxnSpPr>
        <p:spPr>
          <a:xfrm flipV="1">
            <a:off x="5925723" y="1791452"/>
            <a:ext cx="3056823" cy="437372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6EC5F4-8FA0-438F-B7C8-928ADD7612F7}"/>
              </a:ext>
            </a:extLst>
          </p:cNvPr>
          <p:cNvSpPr/>
          <p:nvPr userDrawn="1"/>
        </p:nvSpPr>
        <p:spPr>
          <a:xfrm>
            <a:off x="9527077" y="4164176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حداقل </a:t>
            </a: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اندازه 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فونت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3D568A-82CC-474D-9308-4721863B9B81}"/>
              </a:ext>
            </a:extLst>
          </p:cNvPr>
          <p:cNvSpPr/>
          <p:nvPr userDrawn="1"/>
        </p:nvSpPr>
        <p:spPr>
          <a:xfrm>
            <a:off x="11315530" y="3936577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4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FAC889-04DB-4638-BE85-9089EACCB4F8}"/>
              </a:ext>
            </a:extLst>
          </p:cNvPr>
          <p:cNvSpPr/>
          <p:nvPr userDrawn="1"/>
        </p:nvSpPr>
        <p:spPr>
          <a:xfrm>
            <a:off x="1227135" y="1668374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اسمارت</a:t>
            </a: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‌‌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آرت‌های</a:t>
            </a:r>
            <a:endParaRPr lang="fa-IR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ممنوع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93F948-3848-462F-97E3-9AE7CF2A180C}"/>
              </a:ext>
            </a:extLst>
          </p:cNvPr>
          <p:cNvSpPr/>
          <p:nvPr userDrawn="1"/>
        </p:nvSpPr>
        <p:spPr>
          <a:xfrm>
            <a:off x="3104140" y="1440775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6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47F23FE-08D7-4F22-87A8-6D41EF9E964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6881126"/>
              </p:ext>
            </p:extLst>
          </p:nvPr>
        </p:nvGraphicFramePr>
        <p:xfrm>
          <a:off x="514385" y="5093082"/>
          <a:ext cx="1611918" cy="127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AC70FF0-6E58-4E50-9298-29B54795F08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089816023"/>
              </p:ext>
            </p:extLst>
          </p:nvPr>
        </p:nvGraphicFramePr>
        <p:xfrm>
          <a:off x="588716" y="3790585"/>
          <a:ext cx="1611918" cy="1046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E071B8D-8D7A-4556-8139-572211F470F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89207150"/>
              </p:ext>
            </p:extLst>
          </p:nvPr>
        </p:nvGraphicFramePr>
        <p:xfrm>
          <a:off x="2352506" y="5093083"/>
          <a:ext cx="1611918" cy="127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91AE58DC-729E-44A4-8C1F-E1C3D011771E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4092624"/>
              </p:ext>
            </p:extLst>
          </p:nvPr>
        </p:nvGraphicFramePr>
        <p:xfrm>
          <a:off x="2352506" y="3690702"/>
          <a:ext cx="1611918" cy="127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3FACD9BA-3A93-4D45-9427-9DEE0EF498D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745" y="3741232"/>
            <a:ext cx="1237148" cy="24792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166603A-15F9-4761-9FCC-2234196A8B12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1932" y="3677486"/>
            <a:ext cx="697590" cy="1137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7A8F7C-8DA7-4593-9323-07C9D94CE77D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421" y="2922299"/>
            <a:ext cx="505195" cy="82012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38AA83-CD06-47B1-AB1F-58F954641832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67" y="4766144"/>
            <a:ext cx="1599412" cy="160101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4672971-7DB8-44B5-BABD-A4DC9540BEC5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0791">
            <a:off x="5244462" y="3426447"/>
            <a:ext cx="649236" cy="11719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D320C1-6A5B-4E35-9DEE-514E8B16422A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23" y="3823386"/>
            <a:ext cx="846170" cy="742254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E20271E-FDA0-4646-9EF3-32839BB3B053}"/>
              </a:ext>
            </a:extLst>
          </p:cNvPr>
          <p:cNvCxnSpPr>
            <a:cxnSpLocks/>
            <a:stCxn id="12" idx="2"/>
            <a:endCxn id="29" idx="0"/>
          </p:cNvCxnSpPr>
          <p:nvPr userDrawn="1"/>
        </p:nvCxnSpPr>
        <p:spPr>
          <a:xfrm>
            <a:off x="2272319" y="2781633"/>
            <a:ext cx="0" cy="531671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6E709D1-E656-49B8-AB36-3FF0CA34E621}"/>
              </a:ext>
            </a:extLst>
          </p:cNvPr>
          <p:cNvSpPr/>
          <p:nvPr userDrawn="1"/>
        </p:nvSpPr>
        <p:spPr>
          <a:xfrm>
            <a:off x="9527077" y="5736978"/>
            <a:ext cx="2090367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20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945BFBD-7195-42DA-88B2-C17B42B4B1B5}"/>
              </a:ext>
            </a:extLst>
          </p:cNvPr>
          <p:cNvCxnSpPr>
            <a:cxnSpLocks/>
            <a:stCxn id="10" idx="2"/>
            <a:endCxn id="33" idx="0"/>
          </p:cNvCxnSpPr>
          <p:nvPr userDrawn="1"/>
        </p:nvCxnSpPr>
        <p:spPr>
          <a:xfrm>
            <a:off x="10572261" y="5277435"/>
            <a:ext cx="0" cy="459543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73EEB2F-FFAC-4A3D-96EB-A0B29C7CDBF1}"/>
              </a:ext>
            </a:extLst>
          </p:cNvPr>
          <p:cNvSpPr/>
          <p:nvPr userDrawn="1"/>
        </p:nvSpPr>
        <p:spPr>
          <a:xfrm>
            <a:off x="9527077" y="2501705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زمان 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ثابت‌بودن</a:t>
            </a: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 صفحه‌ نمایش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F4727EE-BE7D-4093-9D7C-358EF595439E}"/>
              </a:ext>
            </a:extLst>
          </p:cNvPr>
          <p:cNvSpPr/>
          <p:nvPr userDrawn="1"/>
        </p:nvSpPr>
        <p:spPr>
          <a:xfrm>
            <a:off x="7194731" y="3570645"/>
            <a:ext cx="1791020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کمتر از 30 ثانیه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C37E427-CE4E-4C10-BE36-505BF1F571EA}"/>
              </a:ext>
            </a:extLst>
          </p:cNvPr>
          <p:cNvCxnSpPr>
            <a:cxnSpLocks/>
            <a:stCxn id="46" idx="1"/>
            <a:endCxn id="47" idx="3"/>
          </p:cNvCxnSpPr>
          <p:nvPr userDrawn="1"/>
        </p:nvCxnSpPr>
        <p:spPr>
          <a:xfrm rot="10800000" flipV="1">
            <a:off x="8985751" y="3058334"/>
            <a:ext cx="541326" cy="738665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4E1B6C7E-E463-4BDB-916A-0404120B39C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57" y="2719603"/>
            <a:ext cx="751979" cy="751979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AF1BEF0E-E54A-4DC2-AB79-47B31898C527}"/>
              </a:ext>
            </a:extLst>
          </p:cNvPr>
          <p:cNvSpPr/>
          <p:nvPr userDrawn="1"/>
        </p:nvSpPr>
        <p:spPr>
          <a:xfrm>
            <a:off x="11315530" y="2274106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02D056-2C65-4B71-A1B4-A758D338F021}"/>
              </a:ext>
            </a:extLst>
          </p:cNvPr>
          <p:cNvSpPr txBox="1"/>
          <p:nvPr userDrawn="1"/>
        </p:nvSpPr>
        <p:spPr>
          <a:xfrm>
            <a:off x="612558" y="603202"/>
            <a:ext cx="10990556" cy="63094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latin typeface="IRANSansFaNum" panose="020B0506030804020204" pitchFamily="34" charset="-78"/>
                <a:cs typeface="IRANSansFaNum" panose="020B0506030804020204" pitchFamily="34" charset="-78"/>
              </a:rPr>
              <a:t>راهنمای تهیه اسلاید و شیوه تدریس</a:t>
            </a:r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68" name="Slide Number Placeholder 3">
            <a:extLst>
              <a:ext uri="{FF2B5EF4-FFF2-40B4-BE49-F238E27FC236}">
                <a16:creationId xmlns:a16="http://schemas.microsoft.com/office/drawing/2014/main" id="{73BAAF92-8B2F-4685-A933-123CBBA88BA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8859914" y="6273031"/>
            <a:ext cx="2743200" cy="365125"/>
          </a:xfrm>
        </p:spPr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F06570D-F4C2-466E-AFE6-05FED23F8683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70" y="3630250"/>
            <a:ext cx="3712297" cy="2976983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80B4A8CE-54A2-48C6-8BCB-2BA4904BB6B9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466626" y="3797000"/>
            <a:ext cx="1157183" cy="27292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73494AA-05BE-4BAC-A41E-7FDF5F00D76F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365591" y="3306310"/>
            <a:ext cx="3824635" cy="329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0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 userDrawn="1"/>
        </p:nvSpPr>
        <p:spPr>
          <a:xfrm>
            <a:off x="609600" y="1092200"/>
            <a:ext cx="109728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این اسلایدها بر مبنای نکات مطرح شده در فرادرس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4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r>
              <a:rPr lang="fa-IR" sz="48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تهیه شده است.</a:t>
            </a:r>
            <a:endParaRPr lang="en-US" sz="34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endParaRPr lang="fa-IR" sz="36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 </a:t>
            </a:r>
            <a:endParaRPr lang="en-US" sz="32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برای کسب اطلاعات بیشتر در مورد این آموزش به لینک زیر مراجعه نمایید</a:t>
            </a:r>
            <a:r>
              <a:rPr lang="en-US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700556"/>
            <a:ext cx="10972800" cy="76993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a-IR" dirty="0"/>
              <a:t>»عنوان آموزش«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280872"/>
            <a:ext cx="10993438" cy="684212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32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924882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Title_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 userDrawn="1"/>
        </p:nvSpPr>
        <p:spPr>
          <a:xfrm>
            <a:off x="609600" y="1092200"/>
            <a:ext cx="109728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این اسلایدها بر مبنای نکات مطرح شده در فرادرس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80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r>
              <a:rPr lang="fa-IR" sz="88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تهیه شده است.</a:t>
            </a:r>
            <a:endParaRPr lang="en-US" sz="34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endParaRPr lang="fa-IR" sz="40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برای کسب اطلاعات بیشتر در مورد این آموزش به لینک زیر مراجعه نمایید</a:t>
            </a:r>
            <a:r>
              <a:rPr lang="en-US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700556"/>
            <a:ext cx="10972800" cy="127338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/>
            </a:lvl1pPr>
          </a:lstStyle>
          <a:p>
            <a:pPr lvl="0"/>
            <a:r>
              <a:rPr lang="fa-IR" dirty="0"/>
              <a:t>»عنوان آموزش در صورت طولانی و دوخطی‌بودن، در این قسمت قرار می‌گیرد«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280872"/>
            <a:ext cx="10993438" cy="684212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32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363495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2558" y="1373187"/>
            <a:ext cx="5258403" cy="4899844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3888" y="1373187"/>
            <a:ext cx="5279225" cy="4899844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912586-30CB-489B-AAD9-E297C2C599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39720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804" y="1494731"/>
            <a:ext cx="5267611" cy="49386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805" y="2095130"/>
            <a:ext cx="5267610" cy="4177901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40979" y="1494731"/>
            <a:ext cx="5262135" cy="49386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40979" y="2095130"/>
            <a:ext cx="5262135" cy="4177901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54EF29-D8D7-4CCF-882F-F4907B9C3A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209237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40157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منابع</a:t>
            </a:r>
          </a:p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71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7854" y="3280253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7854" y="3965097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7854" y="4649941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77854" y="5334785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78F2AD1-F5C4-4F4A-AC65-A6F66CEABF5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96900" y="3042303"/>
            <a:ext cx="4786313" cy="322180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5EAB44-DBA2-4A35-B85A-DE31D82D0CE6}"/>
              </a:ext>
            </a:extLst>
          </p:cNvPr>
          <p:cNvSpPr/>
          <p:nvPr userDrawn="1"/>
        </p:nvSpPr>
        <p:spPr>
          <a:xfrm>
            <a:off x="11001079" y="3364632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EA09F72-25F5-4832-9192-CACA655E2087}"/>
              </a:ext>
            </a:extLst>
          </p:cNvPr>
          <p:cNvSpPr/>
          <p:nvPr userDrawn="1"/>
        </p:nvSpPr>
        <p:spPr>
          <a:xfrm>
            <a:off x="11001079" y="4049476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43B637A-7FB2-4137-AAD3-670A84E6A47D}"/>
              </a:ext>
            </a:extLst>
          </p:cNvPr>
          <p:cNvSpPr/>
          <p:nvPr userDrawn="1"/>
        </p:nvSpPr>
        <p:spPr>
          <a:xfrm>
            <a:off x="11001079" y="473432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727B6F-8445-44A4-ADCF-146FA011F05C}"/>
              </a:ext>
            </a:extLst>
          </p:cNvPr>
          <p:cNvSpPr/>
          <p:nvPr userDrawn="1"/>
        </p:nvSpPr>
        <p:spPr>
          <a:xfrm>
            <a:off x="11001079" y="5422474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  <p:pic>
        <p:nvPicPr>
          <p:cNvPr id="20" name="Content Placeholder 15">
            <a:extLst>
              <a:ext uri="{FF2B5EF4-FFF2-40B4-BE49-F238E27FC236}">
                <a16:creationId xmlns:a16="http://schemas.microsoft.com/office/drawing/2014/main" id="{2D477B71-8479-41E5-AD54-A79F768C31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8" y="1432875"/>
            <a:ext cx="10982410" cy="14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3280253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557" y="3965097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557" y="4649941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557" y="5334785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pic>
        <p:nvPicPr>
          <p:cNvPr id="17" name="Content Placeholder 15">
            <a:extLst>
              <a:ext uri="{FF2B5EF4-FFF2-40B4-BE49-F238E27FC236}">
                <a16:creationId xmlns:a16="http://schemas.microsoft.com/office/drawing/2014/main" id="{6EE75ABC-160B-441E-B7D0-1B0B6A65AF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18" name="AutoShape 2" descr="Quiz Exam Social Media Quiz Game Template Background Question Objective  Stock Vector Image by ©akuzone #326504356">
            <a:extLst>
              <a:ext uri="{FF2B5EF4-FFF2-40B4-BE49-F238E27FC236}">
                <a16:creationId xmlns:a16="http://schemas.microsoft.com/office/drawing/2014/main" id="{60843F1C-BA95-4453-BA3C-3FD45386500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CBEB12-07E0-40C1-B092-0732B3B11DC8}"/>
              </a:ext>
            </a:extLst>
          </p:cNvPr>
          <p:cNvSpPr/>
          <p:nvPr userDrawn="1"/>
        </p:nvSpPr>
        <p:spPr>
          <a:xfrm>
            <a:off x="11001079" y="3364632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79FA2B-0AEE-4587-8B42-182FACF178E9}"/>
              </a:ext>
            </a:extLst>
          </p:cNvPr>
          <p:cNvSpPr/>
          <p:nvPr userDrawn="1"/>
        </p:nvSpPr>
        <p:spPr>
          <a:xfrm>
            <a:off x="11001079" y="4049476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551F72C-2B8A-47B1-A219-6CF06C76919E}"/>
              </a:ext>
            </a:extLst>
          </p:cNvPr>
          <p:cNvSpPr/>
          <p:nvPr userDrawn="1"/>
        </p:nvSpPr>
        <p:spPr>
          <a:xfrm>
            <a:off x="11001079" y="473432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DC1934D-673F-4F1C-BA41-14D48E98F421}"/>
              </a:ext>
            </a:extLst>
          </p:cNvPr>
          <p:cNvSpPr/>
          <p:nvPr userDrawn="1"/>
        </p:nvSpPr>
        <p:spPr>
          <a:xfrm>
            <a:off x="11001079" y="5422474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846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9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7BBE3-CEAF-451B-A66D-CE759D00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D75BB5-22E6-4A96-8EC2-4BA393F9E5ED}"/>
              </a:ext>
            </a:extLst>
          </p:cNvPr>
          <p:cNvSpPr txBox="1"/>
          <p:nvPr/>
        </p:nvSpPr>
        <p:spPr>
          <a:xfrm>
            <a:off x="3046686" y="1580521"/>
            <a:ext cx="609337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/>
              <a:t>آموزش برنامه‌ریزی بافت‌های فرسوده</a:t>
            </a:r>
            <a:br>
              <a:rPr lang="fa-IR" sz="3200" b="1" dirty="0"/>
            </a:br>
            <a:r>
              <a:rPr lang="fa-IR" sz="3200" b="1" dirty="0"/>
              <a:t> و تاریخی شهری</a:t>
            </a:r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E51007-F7DA-40A3-9281-EDCC3AB7C875}"/>
              </a:ext>
            </a:extLst>
          </p:cNvPr>
          <p:cNvSpPr txBox="1"/>
          <p:nvPr/>
        </p:nvSpPr>
        <p:spPr>
          <a:xfrm>
            <a:off x="3046686" y="3429000"/>
            <a:ext cx="6093372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2800" b="1" dirty="0"/>
              <a:t>مفاهیم پایه برنامه‌ریزی بافت‌های شهری</a:t>
            </a:r>
          </a:p>
          <a:p>
            <a:pPr algn="ctr"/>
            <a:endParaRPr lang="fa-IR" sz="2800" b="1" dirty="0"/>
          </a:p>
          <a:p>
            <a:pPr algn="ctr"/>
            <a:endParaRPr lang="fa-IR" sz="2800" b="1" dirty="0"/>
          </a:p>
          <a:p>
            <a:pPr algn="ctr" rtl="1">
              <a:lnSpc>
                <a:spcPct val="150000"/>
              </a:lnSpc>
            </a:pPr>
            <a:r>
              <a:rPr lang="fa-IR" sz="2000" b="1" dirty="0"/>
              <a:t>مدرس:</a:t>
            </a:r>
          </a:p>
          <a:p>
            <a:pPr algn="ctr" rtl="1">
              <a:lnSpc>
                <a:spcPct val="150000"/>
              </a:lnSpc>
            </a:pPr>
            <a:r>
              <a:rPr lang="fa-IR" sz="2400" b="1" dirty="0"/>
              <a:t>الهه طباطبایی</a:t>
            </a:r>
          </a:p>
          <a:p>
            <a:pPr algn="ctr" rtl="1">
              <a:lnSpc>
                <a:spcPct val="150000"/>
              </a:lnSpc>
            </a:pPr>
            <a:r>
              <a:rPr lang="fa-IR" sz="2000" b="1" dirty="0"/>
              <a:t>کارشناس ارشد برنامه ریزی شهری</a:t>
            </a:r>
          </a:p>
          <a:p>
            <a:pPr algn="ctr"/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398F0F-5894-4D5A-AE0D-C0132710E815}"/>
              </a:ext>
            </a:extLst>
          </p:cNvPr>
          <p:cNvSpPr txBox="1"/>
          <p:nvPr/>
        </p:nvSpPr>
        <p:spPr>
          <a:xfrm>
            <a:off x="3046686" y="870816"/>
            <a:ext cx="60933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b="1" dirty="0"/>
              <a:t>به نام خدا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5606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06DF79-69CF-422D-8075-ABAB1D41E8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rgbClr r="0" g="0" b="0">
              <a:alpha val="0"/>
            </a:scrgb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اهمیت بررسی بافت فرسوده شهری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250346"/>
              </p:ext>
            </p:extLst>
          </p:nvPr>
        </p:nvGraphicFramePr>
        <p:xfrm>
          <a:off x="612557" y="1432874"/>
          <a:ext cx="10982411" cy="481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B5B623-2342-4018-836F-7C589E76F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9115F7-A7DC-4582-A727-60B88E3BF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3D5831-FFEF-4372-BC82-1693EE68F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F57C1D-390C-4842-81C0-E4D226836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EC7897-08D1-4A7F-B138-4E40A239B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F6A31E-EA43-4B99-BB59-71708568E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CE8C80-99A1-42AD-BF82-E0D74A4D6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0000"/>
                </a:solidFill>
              </a:rPr>
              <a:t>بافت شهری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415679"/>
              </p:ext>
            </p:extLst>
          </p:nvPr>
        </p:nvGraphicFramePr>
        <p:xfrm>
          <a:off x="612557" y="1432875"/>
          <a:ext cx="10982411" cy="286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913029"/>
              </p:ext>
            </p:extLst>
          </p:nvPr>
        </p:nvGraphicFramePr>
        <p:xfrm>
          <a:off x="612557" y="4434840"/>
          <a:ext cx="10982411" cy="177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8027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728017-A9C6-422D-9DE5-2A716556C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504628-5E0D-473C-8A04-4EE13941C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52A62-2CFE-4177-A97E-9ACE93F3D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4D78F4-13F8-4502-AEDB-19D3F4F47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CC06CD-1DE1-4080-A62D-A3BFB89FB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2FCE1-61F4-4A96-B111-4749113D5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8103FB-AFF4-49CB-A436-896AAEA7D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0EF2E1-E268-4F12-883E-87CF79DCB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C3E03F-9A9E-4263-B6E9-ED7A64B04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F84862-4D4F-4120-914D-DAAB36530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27983F-36B8-4A0F-AC2A-69EAE89F8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5865A4-865D-4AC0-A7E3-8D5480E9D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982217-5842-4D02-9B5D-FB533DBBB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0000"/>
                </a:solidFill>
              </a:rPr>
              <a:t>بافت جدید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79748"/>
              </p:ext>
            </p:extLst>
          </p:nvPr>
        </p:nvGraphicFramePr>
        <p:xfrm>
          <a:off x="612556" y="1221545"/>
          <a:ext cx="10982411" cy="150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376135"/>
              </p:ext>
            </p:extLst>
          </p:nvPr>
        </p:nvGraphicFramePr>
        <p:xfrm>
          <a:off x="612557" y="2916936"/>
          <a:ext cx="10982411" cy="3333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705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C399B2-FE0B-4880-8264-88B71E2F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CEFDC9-A76B-4CD9-955B-8626FB35F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951CB2-67BE-43C1-A31D-A89E3625A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5145B3-A736-4E77-8614-5F638A6F6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B67460-36AF-429D-9997-A7FD19962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2F3464-9C88-4697-A9D1-124E3BF3A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313576-7FD9-4EB0-8207-14AE9E190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1060C0-3A8B-45EA-A699-71D776E35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C46BB1-F455-41AB-BD23-FDB0741D7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145FE4-E3DE-498F-9B78-59612198B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FE8F01-40B7-462A-B02C-467A7CFA7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4C5760-69E9-4F39-8442-64AF5E20A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5127-7F67-42CD-B23E-B042B843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6900"/>
            <a:ext cx="10985500" cy="609600"/>
          </a:xfrm>
          <a:solidFill>
            <a:scrgbClr r="0" g="0" b="0">
              <a:alpha val="0"/>
            </a:scrgb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بافت جدید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A7DF75-CFA5-4E48-98D5-81C99E2B03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31100"/>
              </p:ext>
            </p:extLst>
          </p:nvPr>
        </p:nvGraphicFramePr>
        <p:xfrm>
          <a:off x="609601" y="1365505"/>
          <a:ext cx="10985500" cy="490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A25D22-4998-49F6-B1EA-262DFEB12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0863D4-A414-4E54-A84B-C4FDAE8D3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C7D3A6-036B-4160-9154-A7F18EEBF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018470-6C21-4B3A-8041-E82C10365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5DA0B-9A85-4297-8318-48F6A743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8F9329-E0A0-4A70-A81D-39D1F9EC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8764CB-222A-4B3A-A672-06367B72C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C4CF1C-5BD1-4250-8149-0FBCD5F76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FCB251-415D-40B9-96DF-DF09265ED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623850-9BB9-4470-9802-B3C01C5D4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1E5F6C-0F4F-4148-B5A9-D7E4276A2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4398A8-8102-4289-A75E-8EACBEA1A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DC7EB6-3C5A-420C-982D-77C7E9771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0000"/>
                </a:solidFill>
              </a:rPr>
              <a:t>بافت قدیم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566542"/>
              </p:ext>
            </p:extLst>
          </p:nvPr>
        </p:nvGraphicFramePr>
        <p:xfrm>
          <a:off x="4951583" y="1432874"/>
          <a:ext cx="6643385" cy="481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12496" y="1650010"/>
            <a:ext cx="4069229" cy="2574387"/>
            <a:chOff x="612496" y="1650010"/>
            <a:chExt cx="4069229" cy="2574387"/>
          </a:xfrm>
        </p:grpSpPr>
        <p:grpSp>
          <p:nvGrpSpPr>
            <p:cNvPr id="13" name="Group 12"/>
            <p:cNvGrpSpPr/>
            <p:nvPr/>
          </p:nvGrpSpPr>
          <p:grpSpPr>
            <a:xfrm>
              <a:off x="612496" y="1650010"/>
              <a:ext cx="4069229" cy="2574387"/>
              <a:chOff x="816149" y="1165378"/>
              <a:chExt cx="2717934" cy="2574387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84ECBB3-7C71-4981-ADEF-1A505149937C}"/>
                  </a:ext>
                </a:extLst>
              </p:cNvPr>
              <p:cNvSpPr/>
              <p:nvPr/>
            </p:nvSpPr>
            <p:spPr>
              <a:xfrm>
                <a:off x="1222057" y="1522988"/>
                <a:ext cx="1948288" cy="1948288"/>
              </a:xfrm>
              <a:prstGeom prst="ellips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RANSans"/>
                  <a:ea typeface="+mn-ea"/>
                  <a:cs typeface="IRANSans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317553C-2AC6-4961-BAA6-BDE50C1E4355}"/>
                  </a:ext>
                </a:extLst>
              </p:cNvPr>
              <p:cNvSpPr/>
              <p:nvPr/>
            </p:nvSpPr>
            <p:spPr>
              <a:xfrm>
                <a:off x="1617203" y="1791700"/>
                <a:ext cx="1309568" cy="1309567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0" indent="0" algn="ctr" defTabSz="1066800" rtl="1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a-IR" sz="2000" b="1" kern="1200" dirty="0"/>
                  <a:t>هسته اولیه</a:t>
                </a:r>
                <a:endParaRPr lang="en-US" sz="2000" b="1" kern="1200" dirty="0"/>
              </a:p>
            </p:txBody>
          </p:sp>
          <p:grpSp>
            <p:nvGrpSpPr>
              <p:cNvPr id="16" name="Google Shape;579;p26">
                <a:extLst>
                  <a:ext uri="{FF2B5EF4-FFF2-40B4-BE49-F238E27FC236}">
                    <a16:creationId xmlns:a16="http://schemas.microsoft.com/office/drawing/2014/main" id="{6D94D327-AF59-407F-ACC0-96370240FE32}"/>
                  </a:ext>
                </a:extLst>
              </p:cNvPr>
              <p:cNvGrpSpPr/>
              <p:nvPr/>
            </p:nvGrpSpPr>
            <p:grpSpPr>
              <a:xfrm>
                <a:off x="816149" y="1165378"/>
                <a:ext cx="2717934" cy="2574387"/>
                <a:chOff x="4905666" y="1507500"/>
                <a:chExt cx="71484" cy="71075"/>
              </a:xfrm>
            </p:grpSpPr>
            <p:sp>
              <p:nvSpPr>
                <p:cNvPr id="17" name="Google Shape;580;p26">
                  <a:extLst>
                    <a:ext uri="{FF2B5EF4-FFF2-40B4-BE49-F238E27FC236}">
                      <a16:creationId xmlns:a16="http://schemas.microsoft.com/office/drawing/2014/main" id="{EAA82689-4473-4668-A2D5-F0C937CBAF96}"/>
                    </a:ext>
                  </a:extLst>
                </p:cNvPr>
                <p:cNvSpPr/>
                <p:nvPr/>
              </p:nvSpPr>
              <p:spPr>
                <a:xfrm>
                  <a:off x="4916000" y="1507500"/>
                  <a:ext cx="30850" cy="2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4" h="960" extrusionOk="0">
                      <a:moveTo>
                        <a:pt x="837" y="1"/>
                      </a:moveTo>
                      <a:lnTo>
                        <a:pt x="837" y="202"/>
                      </a:lnTo>
                      <a:cubicBezTo>
                        <a:pt x="484" y="282"/>
                        <a:pt x="181" y="498"/>
                        <a:pt x="0" y="808"/>
                      </a:cubicBezTo>
                      <a:lnTo>
                        <a:pt x="455" y="960"/>
                      </a:lnTo>
                      <a:cubicBezTo>
                        <a:pt x="556" y="837"/>
                        <a:pt x="686" y="736"/>
                        <a:pt x="837" y="686"/>
                      </a:cubicBezTo>
                      <a:lnTo>
                        <a:pt x="837" y="823"/>
                      </a:lnTo>
                      <a:lnTo>
                        <a:pt x="1234" y="426"/>
                      </a:lnTo>
                      <a:lnTo>
                        <a:pt x="837" y="1"/>
                      </a:lnTo>
                      <a:close/>
                    </a:path>
                  </a:pathLst>
                </a:cu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8" name="Google Shape;581;p26">
                  <a:extLst>
                    <a:ext uri="{FF2B5EF4-FFF2-40B4-BE49-F238E27FC236}">
                      <a16:creationId xmlns:a16="http://schemas.microsoft.com/office/drawing/2014/main" id="{DACBC485-0DCF-41D5-8103-F03C2841FB28}"/>
                    </a:ext>
                  </a:extLst>
                </p:cNvPr>
                <p:cNvSpPr/>
                <p:nvPr/>
              </p:nvSpPr>
              <p:spPr>
                <a:xfrm>
                  <a:off x="4905666" y="1533451"/>
                  <a:ext cx="19675" cy="3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7" h="1299" extrusionOk="0">
                      <a:moveTo>
                        <a:pt x="527" y="1"/>
                      </a:moveTo>
                      <a:lnTo>
                        <a:pt x="1" y="246"/>
                      </a:lnTo>
                      <a:lnTo>
                        <a:pt x="181" y="303"/>
                      </a:lnTo>
                      <a:cubicBezTo>
                        <a:pt x="181" y="347"/>
                        <a:pt x="174" y="390"/>
                        <a:pt x="174" y="433"/>
                      </a:cubicBezTo>
                      <a:cubicBezTo>
                        <a:pt x="174" y="751"/>
                        <a:pt x="289" y="1061"/>
                        <a:pt x="498" y="1299"/>
                      </a:cubicBezTo>
                      <a:lnTo>
                        <a:pt x="787" y="909"/>
                      </a:lnTo>
                      <a:cubicBezTo>
                        <a:pt x="693" y="772"/>
                        <a:pt x="650" y="614"/>
                        <a:pt x="642" y="455"/>
                      </a:cubicBezTo>
                      <a:lnTo>
                        <a:pt x="642" y="455"/>
                      </a:lnTo>
                      <a:lnTo>
                        <a:pt x="787" y="498"/>
                      </a:lnTo>
                      <a:lnTo>
                        <a:pt x="527" y="1"/>
                      </a:lnTo>
                      <a:close/>
                    </a:path>
                  </a:pathLst>
                </a:cu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dirty="0"/>
                </a:p>
              </p:txBody>
            </p:sp>
            <p:sp>
              <p:nvSpPr>
                <p:cNvPr id="19" name="Google Shape;582;p26">
                  <a:extLst>
                    <a:ext uri="{FF2B5EF4-FFF2-40B4-BE49-F238E27FC236}">
                      <a16:creationId xmlns:a16="http://schemas.microsoft.com/office/drawing/2014/main" id="{A0DB2C13-7C9A-4991-92DD-968C5B7BF2BF}"/>
                    </a:ext>
                  </a:extLst>
                </p:cNvPr>
                <p:cNvSpPr/>
                <p:nvPr/>
              </p:nvSpPr>
              <p:spPr>
                <a:xfrm>
                  <a:off x="4926625" y="1561950"/>
                  <a:ext cx="30675" cy="1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" h="665" extrusionOk="0">
                      <a:moveTo>
                        <a:pt x="556" y="1"/>
                      </a:moveTo>
                      <a:lnTo>
                        <a:pt x="1" y="87"/>
                      </a:lnTo>
                      <a:lnTo>
                        <a:pt x="66" y="664"/>
                      </a:lnTo>
                      <a:lnTo>
                        <a:pt x="181" y="513"/>
                      </a:lnTo>
                      <a:cubicBezTo>
                        <a:pt x="347" y="585"/>
                        <a:pt x="526" y="621"/>
                        <a:pt x="704" y="621"/>
                      </a:cubicBezTo>
                      <a:cubicBezTo>
                        <a:pt x="883" y="621"/>
                        <a:pt x="1061" y="585"/>
                        <a:pt x="1227" y="513"/>
                      </a:cubicBezTo>
                      <a:lnTo>
                        <a:pt x="946" y="123"/>
                      </a:lnTo>
                      <a:cubicBezTo>
                        <a:pt x="866" y="149"/>
                        <a:pt x="785" y="161"/>
                        <a:pt x="704" y="161"/>
                      </a:cubicBezTo>
                      <a:cubicBezTo>
                        <a:pt x="623" y="161"/>
                        <a:pt x="542" y="149"/>
                        <a:pt x="462" y="123"/>
                      </a:cubicBezTo>
                      <a:lnTo>
                        <a:pt x="556" y="1"/>
                      </a:lnTo>
                      <a:close/>
                    </a:path>
                  </a:pathLst>
                </a:cu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0" name="Google Shape;583;p26">
                  <a:extLst>
                    <a:ext uri="{FF2B5EF4-FFF2-40B4-BE49-F238E27FC236}">
                      <a16:creationId xmlns:a16="http://schemas.microsoft.com/office/drawing/2014/main" id="{83F7C702-F3D4-4529-9450-3991FEF6614A}"/>
                    </a:ext>
                  </a:extLst>
                </p:cNvPr>
                <p:cNvSpPr/>
                <p:nvPr/>
              </p:nvSpPr>
              <p:spPr>
                <a:xfrm>
                  <a:off x="4957475" y="1541400"/>
                  <a:ext cx="19675" cy="2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7" h="1112" extrusionOk="0">
                      <a:moveTo>
                        <a:pt x="779" y="0"/>
                      </a:moveTo>
                      <a:lnTo>
                        <a:pt x="318" y="145"/>
                      </a:lnTo>
                      <a:cubicBezTo>
                        <a:pt x="318" y="303"/>
                        <a:pt x="274" y="455"/>
                        <a:pt x="188" y="592"/>
                      </a:cubicBezTo>
                      <a:lnTo>
                        <a:pt x="80" y="448"/>
                      </a:lnTo>
                      <a:lnTo>
                        <a:pt x="0" y="1003"/>
                      </a:lnTo>
                      <a:lnTo>
                        <a:pt x="570" y="1111"/>
                      </a:lnTo>
                      <a:lnTo>
                        <a:pt x="469" y="981"/>
                      </a:lnTo>
                      <a:cubicBezTo>
                        <a:pt x="671" y="743"/>
                        <a:pt x="786" y="440"/>
                        <a:pt x="786" y="130"/>
                      </a:cubicBezTo>
                      <a:cubicBezTo>
                        <a:pt x="786" y="87"/>
                        <a:pt x="786" y="44"/>
                        <a:pt x="779" y="0"/>
                      </a:cubicBezTo>
                      <a:close/>
                    </a:path>
                  </a:pathLst>
                </a:cu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1" name="Google Shape;584;p26">
                  <a:extLst>
                    <a:ext uri="{FF2B5EF4-FFF2-40B4-BE49-F238E27FC236}">
                      <a16:creationId xmlns:a16="http://schemas.microsoft.com/office/drawing/2014/main" id="{DD942736-1EC6-4C9B-874F-937068814B50}"/>
                    </a:ext>
                  </a:extLst>
                </p:cNvPr>
                <p:cNvSpPr/>
                <p:nvPr/>
              </p:nvSpPr>
              <p:spPr>
                <a:xfrm>
                  <a:off x="4951325" y="1512550"/>
                  <a:ext cx="24925" cy="2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" h="1054" extrusionOk="0">
                      <a:moveTo>
                        <a:pt x="1" y="0"/>
                      </a:moveTo>
                      <a:lnTo>
                        <a:pt x="1" y="476"/>
                      </a:lnTo>
                      <a:cubicBezTo>
                        <a:pt x="145" y="534"/>
                        <a:pt x="282" y="628"/>
                        <a:pt x="376" y="751"/>
                      </a:cubicBezTo>
                      <a:lnTo>
                        <a:pt x="210" y="801"/>
                      </a:lnTo>
                      <a:lnTo>
                        <a:pt x="715" y="1053"/>
                      </a:lnTo>
                      <a:lnTo>
                        <a:pt x="996" y="549"/>
                      </a:lnTo>
                      <a:lnTo>
                        <a:pt x="996" y="549"/>
                      </a:lnTo>
                      <a:lnTo>
                        <a:pt x="838" y="599"/>
                      </a:lnTo>
                      <a:cubicBezTo>
                        <a:pt x="650" y="296"/>
                        <a:pt x="347" y="73"/>
                        <a:pt x="1" y="0"/>
                      </a:cubicBezTo>
                      <a:close/>
                    </a:path>
                  </a:pathLst>
                </a:cu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>
            <a:xfrm>
              <a:off x="924214" y="2594466"/>
              <a:ext cx="684803" cy="8887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a-IR" dirty="0"/>
                <a:t>بافت</a:t>
              </a:r>
              <a:br>
                <a:rPr lang="fa-IR" dirty="0"/>
              </a:br>
              <a:r>
                <a:rPr lang="fa-IR" dirty="0"/>
                <a:t> قدیم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06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4F3E60A-5AFC-4CC6-B056-FD47D5EE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93438D44-989A-4A2F-9E17-47763A363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479985BF-3A9D-4EE1-A632-145CCCF0C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0899E3F3-7D63-47AC-BE80-7B08ADEE7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6F46B6A-28E6-4A82-8D16-C5A674D24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B7B7CE75-9C66-4CC8-AF34-A0BA3B800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0000"/>
                </a:solidFill>
              </a:rPr>
              <a:t>بهسازی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510734"/>
              </p:ext>
            </p:extLst>
          </p:nvPr>
        </p:nvGraphicFramePr>
        <p:xfrm>
          <a:off x="612557" y="1432874"/>
          <a:ext cx="10982411" cy="481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5E726F-0F8D-4A1F-9592-5933D2588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0B4A93-4CAC-468F-A7B7-E3027FC20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D9CFF3-DC0E-4161-B92D-7258F4503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48B8A9-5526-4FB4-903C-B9575F855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402689-2C15-4199-874C-6BDE696A2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550FC9-B3ED-4FD6-B15B-86197A1AC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FAAA5B-33EE-401F-A1DE-A7DA2BA03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43B621-FC52-4A90-9A01-2636F9AFB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5FA78E-F14F-4E5F-AAAD-F4A22BEBA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محتوای آموزش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تست و تمرین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راهنما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5582</TotalTime>
  <Words>180</Words>
  <Application>Microsoft Office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IRANSans</vt:lpstr>
      <vt:lpstr>IRANSansFaNum</vt:lpstr>
      <vt:lpstr>Wingdings</vt:lpstr>
      <vt:lpstr>محتوای آموزش</vt:lpstr>
      <vt:lpstr>تست و تمرین</vt:lpstr>
      <vt:lpstr>راهنما</vt:lpstr>
      <vt:lpstr>PowerPoint Presentation</vt:lpstr>
      <vt:lpstr>اهمیت بررسی بافت فرسوده شهری</vt:lpstr>
      <vt:lpstr>بافت شهری</vt:lpstr>
      <vt:lpstr>بافت جدید</vt:lpstr>
      <vt:lpstr>بافت جدید</vt:lpstr>
      <vt:lpstr>بافت قدیم</vt:lpstr>
      <vt:lpstr>بهسازی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s.soltanian</dc:creator>
  <cp:lastModifiedBy>faradars</cp:lastModifiedBy>
  <cp:revision>726</cp:revision>
  <dcterms:created xsi:type="dcterms:W3CDTF">2018-08-05T04:46:30Z</dcterms:created>
  <dcterms:modified xsi:type="dcterms:W3CDTF">2024-06-29T14:00:05Z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